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65" r:id="rId2"/>
  </p:sldIdLst>
  <p:sldSz cx="6858000" cy="9906000" type="A4"/>
  <p:notesSz cx="6858000" cy="9144000"/>
  <p:defaultTextStyle>
    <a:defPPr>
      <a:defRPr lang="fr-FR"/>
    </a:defPPr>
    <a:lvl1pPr marL="0" algn="l" defTabSz="400827" rtl="0" eaLnBrk="1" latinLnBrk="0" hangingPunct="1">
      <a:defRPr sz="1578" kern="1200">
        <a:solidFill>
          <a:schemeClr val="tx1"/>
        </a:solidFill>
        <a:latin typeface="+mn-lt"/>
        <a:ea typeface="+mn-ea"/>
        <a:cs typeface="+mn-cs"/>
      </a:defRPr>
    </a:lvl1pPr>
    <a:lvl2pPr marL="400827" algn="l" defTabSz="400827" rtl="0" eaLnBrk="1" latinLnBrk="0" hangingPunct="1">
      <a:defRPr sz="1578" kern="1200">
        <a:solidFill>
          <a:schemeClr val="tx1"/>
        </a:solidFill>
        <a:latin typeface="+mn-lt"/>
        <a:ea typeface="+mn-ea"/>
        <a:cs typeface="+mn-cs"/>
      </a:defRPr>
    </a:lvl2pPr>
    <a:lvl3pPr marL="801654" algn="l" defTabSz="400827" rtl="0" eaLnBrk="1" latinLnBrk="0" hangingPunct="1">
      <a:defRPr sz="1578" kern="1200">
        <a:solidFill>
          <a:schemeClr val="tx1"/>
        </a:solidFill>
        <a:latin typeface="+mn-lt"/>
        <a:ea typeface="+mn-ea"/>
        <a:cs typeface="+mn-cs"/>
      </a:defRPr>
    </a:lvl3pPr>
    <a:lvl4pPr marL="1202482" algn="l" defTabSz="400827" rtl="0" eaLnBrk="1" latinLnBrk="0" hangingPunct="1">
      <a:defRPr sz="1578" kern="1200">
        <a:solidFill>
          <a:schemeClr val="tx1"/>
        </a:solidFill>
        <a:latin typeface="+mn-lt"/>
        <a:ea typeface="+mn-ea"/>
        <a:cs typeface="+mn-cs"/>
      </a:defRPr>
    </a:lvl4pPr>
    <a:lvl5pPr marL="1603309" algn="l" defTabSz="400827" rtl="0" eaLnBrk="1" latinLnBrk="0" hangingPunct="1">
      <a:defRPr sz="1578" kern="1200">
        <a:solidFill>
          <a:schemeClr val="tx1"/>
        </a:solidFill>
        <a:latin typeface="+mn-lt"/>
        <a:ea typeface="+mn-ea"/>
        <a:cs typeface="+mn-cs"/>
      </a:defRPr>
    </a:lvl5pPr>
    <a:lvl6pPr marL="2004136" algn="l" defTabSz="400827" rtl="0" eaLnBrk="1" latinLnBrk="0" hangingPunct="1">
      <a:defRPr sz="1578" kern="1200">
        <a:solidFill>
          <a:schemeClr val="tx1"/>
        </a:solidFill>
        <a:latin typeface="+mn-lt"/>
        <a:ea typeface="+mn-ea"/>
        <a:cs typeface="+mn-cs"/>
      </a:defRPr>
    </a:lvl6pPr>
    <a:lvl7pPr marL="2404963" algn="l" defTabSz="400827" rtl="0" eaLnBrk="1" latinLnBrk="0" hangingPunct="1">
      <a:defRPr sz="1578" kern="1200">
        <a:solidFill>
          <a:schemeClr val="tx1"/>
        </a:solidFill>
        <a:latin typeface="+mn-lt"/>
        <a:ea typeface="+mn-ea"/>
        <a:cs typeface="+mn-cs"/>
      </a:defRPr>
    </a:lvl7pPr>
    <a:lvl8pPr marL="2805791" algn="l" defTabSz="400827" rtl="0" eaLnBrk="1" latinLnBrk="0" hangingPunct="1">
      <a:defRPr sz="1578" kern="1200">
        <a:solidFill>
          <a:schemeClr val="tx1"/>
        </a:solidFill>
        <a:latin typeface="+mn-lt"/>
        <a:ea typeface="+mn-ea"/>
        <a:cs typeface="+mn-cs"/>
      </a:defRPr>
    </a:lvl8pPr>
    <a:lvl9pPr marL="3206618" algn="l" defTabSz="400827" rtl="0" eaLnBrk="1" latinLnBrk="0" hangingPunct="1">
      <a:defRPr sz="1578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9B375"/>
    <a:srgbClr val="1C2125"/>
    <a:srgbClr val="929292"/>
    <a:srgbClr val="FBD4B4"/>
    <a:srgbClr val="5D001D"/>
    <a:srgbClr val="9B1750"/>
    <a:srgbClr val="E3E2DE"/>
    <a:srgbClr val="241914"/>
    <a:srgbClr val="538385"/>
    <a:srgbClr val="00B05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809" autoAdjust="0"/>
    <p:restoredTop sz="91344" autoAdjust="0"/>
  </p:normalViewPr>
  <p:slideViewPr>
    <p:cSldViewPr snapToGrid="0" snapToObjects="1">
      <p:cViewPr varScale="1">
        <p:scale>
          <a:sx n="44" d="100"/>
          <a:sy n="44" d="100"/>
        </p:scale>
        <p:origin x="2358" y="42"/>
      </p:cViewPr>
      <p:guideLst>
        <p:guide orient="horz" pos="312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ar-M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fld id="{E60E9244-D9A2-4948-A8B9-545C195C42FF}" type="datetimeFigureOut">
              <a:rPr lang="ar-MA" smtClean="0"/>
              <a:t>07-12-1439</a:t>
            </a:fld>
            <a:endParaRPr lang="ar-M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360613" y="1143000"/>
            <a:ext cx="21367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ar-M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M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endParaRPr lang="ar-M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fld id="{3D016160-EAAB-42DA-81FB-BDD86292C248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30399747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801654" rtl="0" eaLnBrk="1" latinLnBrk="0" hangingPunct="1">
      <a:defRPr sz="1052" kern="1200">
        <a:solidFill>
          <a:schemeClr val="tx1"/>
        </a:solidFill>
        <a:latin typeface="+mn-lt"/>
        <a:ea typeface="+mn-ea"/>
        <a:cs typeface="+mn-cs"/>
      </a:defRPr>
    </a:lvl1pPr>
    <a:lvl2pPr marL="400827" algn="l" defTabSz="801654" rtl="0" eaLnBrk="1" latinLnBrk="0" hangingPunct="1">
      <a:defRPr sz="1052" kern="1200">
        <a:solidFill>
          <a:schemeClr val="tx1"/>
        </a:solidFill>
        <a:latin typeface="+mn-lt"/>
        <a:ea typeface="+mn-ea"/>
        <a:cs typeface="+mn-cs"/>
      </a:defRPr>
    </a:lvl2pPr>
    <a:lvl3pPr marL="801654" algn="l" defTabSz="801654" rtl="0" eaLnBrk="1" latinLnBrk="0" hangingPunct="1">
      <a:defRPr sz="1052" kern="1200">
        <a:solidFill>
          <a:schemeClr val="tx1"/>
        </a:solidFill>
        <a:latin typeface="+mn-lt"/>
        <a:ea typeface="+mn-ea"/>
        <a:cs typeface="+mn-cs"/>
      </a:defRPr>
    </a:lvl3pPr>
    <a:lvl4pPr marL="1202482" algn="l" defTabSz="801654" rtl="0" eaLnBrk="1" latinLnBrk="0" hangingPunct="1">
      <a:defRPr sz="1052" kern="1200">
        <a:solidFill>
          <a:schemeClr val="tx1"/>
        </a:solidFill>
        <a:latin typeface="+mn-lt"/>
        <a:ea typeface="+mn-ea"/>
        <a:cs typeface="+mn-cs"/>
      </a:defRPr>
    </a:lvl4pPr>
    <a:lvl5pPr marL="1603309" algn="l" defTabSz="801654" rtl="0" eaLnBrk="1" latinLnBrk="0" hangingPunct="1">
      <a:defRPr sz="1052" kern="1200">
        <a:solidFill>
          <a:schemeClr val="tx1"/>
        </a:solidFill>
        <a:latin typeface="+mn-lt"/>
        <a:ea typeface="+mn-ea"/>
        <a:cs typeface="+mn-cs"/>
      </a:defRPr>
    </a:lvl5pPr>
    <a:lvl6pPr marL="2004136" algn="l" defTabSz="801654" rtl="0" eaLnBrk="1" latinLnBrk="0" hangingPunct="1">
      <a:defRPr sz="1052" kern="1200">
        <a:solidFill>
          <a:schemeClr val="tx1"/>
        </a:solidFill>
        <a:latin typeface="+mn-lt"/>
        <a:ea typeface="+mn-ea"/>
        <a:cs typeface="+mn-cs"/>
      </a:defRPr>
    </a:lvl6pPr>
    <a:lvl7pPr marL="2404963" algn="l" defTabSz="801654" rtl="0" eaLnBrk="1" latinLnBrk="0" hangingPunct="1">
      <a:defRPr sz="1052" kern="1200">
        <a:solidFill>
          <a:schemeClr val="tx1"/>
        </a:solidFill>
        <a:latin typeface="+mn-lt"/>
        <a:ea typeface="+mn-ea"/>
        <a:cs typeface="+mn-cs"/>
      </a:defRPr>
    </a:lvl7pPr>
    <a:lvl8pPr marL="2805791" algn="l" defTabSz="801654" rtl="0" eaLnBrk="1" latinLnBrk="0" hangingPunct="1">
      <a:defRPr sz="1052" kern="1200">
        <a:solidFill>
          <a:schemeClr val="tx1"/>
        </a:solidFill>
        <a:latin typeface="+mn-lt"/>
        <a:ea typeface="+mn-ea"/>
        <a:cs typeface="+mn-cs"/>
      </a:defRPr>
    </a:lvl8pPr>
    <a:lvl9pPr marL="3206618" algn="l" defTabSz="801654" rtl="0" eaLnBrk="1" latinLnBrk="0" hangingPunct="1">
      <a:defRPr sz="1052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514351" y="3077283"/>
            <a:ext cx="5829300" cy="2123369"/>
          </a:xfrm>
        </p:spPr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028701" y="5613401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911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78226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17340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56453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9556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3468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73794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1290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Cliquez pour modifier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F6A27C-E2F9-C140-AA96-063441F5E1DC}" type="datetimeFigureOut">
              <a:rPr lang="fr-FR" smtClean="0"/>
              <a:t>18/08/2018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C829F0-9E9D-5843-8AC4-BFFFF05F267C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366808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F6A27C-E2F9-C140-AA96-063441F5E1DC}" type="datetimeFigureOut">
              <a:rPr lang="fr-FR" smtClean="0"/>
              <a:t>18/08/2018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C829F0-9E9D-5843-8AC4-BFFFF05F267C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070213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4112419" y="619126"/>
            <a:ext cx="1276350" cy="13173605"/>
          </a:xfrm>
        </p:spPr>
        <p:txBody>
          <a:bodyPr vert="eaVert"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283369" y="619126"/>
            <a:ext cx="3714750" cy="13173605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F6A27C-E2F9-C140-AA96-063441F5E1DC}" type="datetimeFigureOut">
              <a:rPr lang="fr-FR" smtClean="0"/>
              <a:t>18/08/2018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C829F0-9E9D-5843-8AC4-BFFFF05F267C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867504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F6A27C-E2F9-C140-AA96-063441F5E1DC}" type="datetimeFigureOut">
              <a:rPr lang="fr-FR" smtClean="0"/>
              <a:t>18/08/2018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C829F0-9E9D-5843-8AC4-BFFFF05F267C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447349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41735" y="6365524"/>
            <a:ext cx="5829300" cy="1967442"/>
          </a:xfrm>
        </p:spPr>
        <p:txBody>
          <a:bodyPr anchor="t"/>
          <a:lstStyle>
            <a:lvl1pPr algn="l">
              <a:defRPr sz="3422" b="1" cap="all"/>
            </a:lvl1pPr>
          </a:lstStyle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41735" y="4198586"/>
            <a:ext cx="5829300" cy="2166938"/>
          </a:xfrm>
        </p:spPr>
        <p:txBody>
          <a:bodyPr anchor="b"/>
          <a:lstStyle>
            <a:lvl1pPr marL="0" indent="0">
              <a:buNone/>
              <a:defRPr sz="1711">
                <a:solidFill>
                  <a:schemeClr val="tx1">
                    <a:tint val="75000"/>
                  </a:schemeClr>
                </a:solidFill>
              </a:defRPr>
            </a:lvl1pPr>
            <a:lvl2pPr marL="391135" indent="0">
              <a:buNone/>
              <a:defRPr sz="1540">
                <a:solidFill>
                  <a:schemeClr val="tx1">
                    <a:tint val="75000"/>
                  </a:schemeClr>
                </a:solidFill>
              </a:defRPr>
            </a:lvl2pPr>
            <a:lvl3pPr marL="782269" indent="0">
              <a:buNone/>
              <a:defRPr sz="1369">
                <a:solidFill>
                  <a:schemeClr val="tx1">
                    <a:tint val="75000"/>
                  </a:schemeClr>
                </a:solidFill>
              </a:defRPr>
            </a:lvl3pPr>
            <a:lvl4pPr marL="1173404" indent="0">
              <a:buNone/>
              <a:defRPr sz="1198">
                <a:solidFill>
                  <a:schemeClr val="tx1">
                    <a:tint val="75000"/>
                  </a:schemeClr>
                </a:solidFill>
              </a:defRPr>
            </a:lvl4pPr>
            <a:lvl5pPr marL="1564538" indent="0">
              <a:buNone/>
              <a:defRPr sz="1198">
                <a:solidFill>
                  <a:schemeClr val="tx1">
                    <a:tint val="75000"/>
                  </a:schemeClr>
                </a:solidFill>
              </a:defRPr>
            </a:lvl5pPr>
            <a:lvl6pPr marL="1955673" indent="0">
              <a:buNone/>
              <a:defRPr sz="1198">
                <a:solidFill>
                  <a:schemeClr val="tx1">
                    <a:tint val="75000"/>
                  </a:schemeClr>
                </a:solidFill>
              </a:defRPr>
            </a:lvl6pPr>
            <a:lvl7pPr marL="2346808" indent="0">
              <a:buNone/>
              <a:defRPr sz="1198">
                <a:solidFill>
                  <a:schemeClr val="tx1">
                    <a:tint val="75000"/>
                  </a:schemeClr>
                </a:solidFill>
              </a:defRPr>
            </a:lvl7pPr>
            <a:lvl8pPr marL="2737942" indent="0">
              <a:buNone/>
              <a:defRPr sz="1198">
                <a:solidFill>
                  <a:schemeClr val="tx1">
                    <a:tint val="75000"/>
                  </a:schemeClr>
                </a:solidFill>
              </a:defRPr>
            </a:lvl8pPr>
            <a:lvl9pPr marL="3129077" indent="0">
              <a:buNone/>
              <a:defRPr sz="1198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F6A27C-E2F9-C140-AA96-063441F5E1DC}" type="datetimeFigureOut">
              <a:rPr lang="fr-FR" smtClean="0"/>
              <a:t>18/08/2018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C829F0-9E9D-5843-8AC4-BFFFF05F267C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309930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283369" y="3602391"/>
            <a:ext cx="2495550" cy="10190338"/>
          </a:xfrm>
        </p:spPr>
        <p:txBody>
          <a:bodyPr/>
          <a:lstStyle>
            <a:lvl1pPr>
              <a:defRPr sz="2395"/>
            </a:lvl1pPr>
            <a:lvl2pPr>
              <a:defRPr sz="2053"/>
            </a:lvl2pPr>
            <a:lvl3pPr>
              <a:defRPr sz="1711"/>
            </a:lvl3pPr>
            <a:lvl4pPr>
              <a:defRPr sz="1540"/>
            </a:lvl4pPr>
            <a:lvl5pPr>
              <a:defRPr sz="1540"/>
            </a:lvl5pPr>
            <a:lvl6pPr>
              <a:defRPr sz="1540"/>
            </a:lvl6pPr>
            <a:lvl7pPr>
              <a:defRPr sz="1540"/>
            </a:lvl7pPr>
            <a:lvl8pPr>
              <a:defRPr sz="1540"/>
            </a:lvl8pPr>
            <a:lvl9pPr>
              <a:defRPr sz="154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2893219" y="3602391"/>
            <a:ext cx="2495550" cy="10190338"/>
          </a:xfrm>
        </p:spPr>
        <p:txBody>
          <a:bodyPr/>
          <a:lstStyle>
            <a:lvl1pPr>
              <a:defRPr sz="2395"/>
            </a:lvl1pPr>
            <a:lvl2pPr>
              <a:defRPr sz="2053"/>
            </a:lvl2pPr>
            <a:lvl3pPr>
              <a:defRPr sz="1711"/>
            </a:lvl3pPr>
            <a:lvl4pPr>
              <a:defRPr sz="1540"/>
            </a:lvl4pPr>
            <a:lvl5pPr>
              <a:defRPr sz="1540"/>
            </a:lvl5pPr>
            <a:lvl6pPr>
              <a:defRPr sz="1540"/>
            </a:lvl6pPr>
            <a:lvl7pPr>
              <a:defRPr sz="1540"/>
            </a:lvl7pPr>
            <a:lvl8pPr>
              <a:defRPr sz="1540"/>
            </a:lvl8pPr>
            <a:lvl9pPr>
              <a:defRPr sz="154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F6A27C-E2F9-C140-AA96-063441F5E1DC}" type="datetimeFigureOut">
              <a:rPr lang="fr-FR" smtClean="0"/>
              <a:t>18/08/2018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C829F0-9E9D-5843-8AC4-BFFFF05F267C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76920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42901" y="396699"/>
            <a:ext cx="6172200" cy="1651000"/>
          </a:xfrm>
        </p:spPr>
        <p:txBody>
          <a:bodyPr/>
          <a:lstStyle>
            <a:lvl1pPr>
              <a:defRPr/>
            </a:lvl1pPr>
          </a:lstStyle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42900" y="2217386"/>
            <a:ext cx="3030141" cy="924101"/>
          </a:xfrm>
        </p:spPr>
        <p:txBody>
          <a:bodyPr anchor="b"/>
          <a:lstStyle>
            <a:lvl1pPr marL="0" indent="0">
              <a:buNone/>
              <a:defRPr sz="2053" b="1"/>
            </a:lvl1pPr>
            <a:lvl2pPr marL="391135" indent="0">
              <a:buNone/>
              <a:defRPr sz="1711" b="1"/>
            </a:lvl2pPr>
            <a:lvl3pPr marL="782269" indent="0">
              <a:buNone/>
              <a:defRPr sz="1540" b="1"/>
            </a:lvl3pPr>
            <a:lvl4pPr marL="1173404" indent="0">
              <a:buNone/>
              <a:defRPr sz="1369" b="1"/>
            </a:lvl4pPr>
            <a:lvl5pPr marL="1564538" indent="0">
              <a:buNone/>
              <a:defRPr sz="1369" b="1"/>
            </a:lvl5pPr>
            <a:lvl6pPr marL="1955673" indent="0">
              <a:buNone/>
              <a:defRPr sz="1369" b="1"/>
            </a:lvl6pPr>
            <a:lvl7pPr marL="2346808" indent="0">
              <a:buNone/>
              <a:defRPr sz="1369" b="1"/>
            </a:lvl7pPr>
            <a:lvl8pPr marL="2737942" indent="0">
              <a:buNone/>
              <a:defRPr sz="1369" b="1"/>
            </a:lvl8pPr>
            <a:lvl9pPr marL="3129077" indent="0">
              <a:buNone/>
              <a:defRPr sz="1369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342900" y="3141487"/>
            <a:ext cx="3030141" cy="5707416"/>
          </a:xfrm>
        </p:spPr>
        <p:txBody>
          <a:bodyPr/>
          <a:lstStyle>
            <a:lvl1pPr>
              <a:defRPr sz="2053"/>
            </a:lvl1pPr>
            <a:lvl2pPr>
              <a:defRPr sz="1711"/>
            </a:lvl2pPr>
            <a:lvl3pPr>
              <a:defRPr sz="1540"/>
            </a:lvl3pPr>
            <a:lvl4pPr>
              <a:defRPr sz="1369"/>
            </a:lvl4pPr>
            <a:lvl5pPr>
              <a:defRPr sz="1369"/>
            </a:lvl5pPr>
            <a:lvl6pPr>
              <a:defRPr sz="1369"/>
            </a:lvl6pPr>
            <a:lvl7pPr>
              <a:defRPr sz="1369"/>
            </a:lvl7pPr>
            <a:lvl8pPr>
              <a:defRPr sz="1369"/>
            </a:lvl8pPr>
            <a:lvl9pPr>
              <a:defRPr sz="1369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3483771" y="2217386"/>
            <a:ext cx="3031331" cy="924101"/>
          </a:xfrm>
        </p:spPr>
        <p:txBody>
          <a:bodyPr anchor="b"/>
          <a:lstStyle>
            <a:lvl1pPr marL="0" indent="0">
              <a:buNone/>
              <a:defRPr sz="2053" b="1"/>
            </a:lvl1pPr>
            <a:lvl2pPr marL="391135" indent="0">
              <a:buNone/>
              <a:defRPr sz="1711" b="1"/>
            </a:lvl2pPr>
            <a:lvl3pPr marL="782269" indent="0">
              <a:buNone/>
              <a:defRPr sz="1540" b="1"/>
            </a:lvl3pPr>
            <a:lvl4pPr marL="1173404" indent="0">
              <a:buNone/>
              <a:defRPr sz="1369" b="1"/>
            </a:lvl4pPr>
            <a:lvl5pPr marL="1564538" indent="0">
              <a:buNone/>
              <a:defRPr sz="1369" b="1"/>
            </a:lvl5pPr>
            <a:lvl6pPr marL="1955673" indent="0">
              <a:buNone/>
              <a:defRPr sz="1369" b="1"/>
            </a:lvl6pPr>
            <a:lvl7pPr marL="2346808" indent="0">
              <a:buNone/>
              <a:defRPr sz="1369" b="1"/>
            </a:lvl7pPr>
            <a:lvl8pPr marL="2737942" indent="0">
              <a:buNone/>
              <a:defRPr sz="1369" b="1"/>
            </a:lvl8pPr>
            <a:lvl9pPr marL="3129077" indent="0">
              <a:buNone/>
              <a:defRPr sz="1369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3483771" y="3141487"/>
            <a:ext cx="3031331" cy="5707416"/>
          </a:xfrm>
        </p:spPr>
        <p:txBody>
          <a:bodyPr/>
          <a:lstStyle>
            <a:lvl1pPr>
              <a:defRPr sz="2053"/>
            </a:lvl1pPr>
            <a:lvl2pPr>
              <a:defRPr sz="1711"/>
            </a:lvl2pPr>
            <a:lvl3pPr>
              <a:defRPr sz="1540"/>
            </a:lvl3pPr>
            <a:lvl4pPr>
              <a:defRPr sz="1369"/>
            </a:lvl4pPr>
            <a:lvl5pPr>
              <a:defRPr sz="1369"/>
            </a:lvl5pPr>
            <a:lvl6pPr>
              <a:defRPr sz="1369"/>
            </a:lvl6pPr>
            <a:lvl7pPr>
              <a:defRPr sz="1369"/>
            </a:lvl7pPr>
            <a:lvl8pPr>
              <a:defRPr sz="1369"/>
            </a:lvl8pPr>
            <a:lvl9pPr>
              <a:defRPr sz="1369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F6A27C-E2F9-C140-AA96-063441F5E1DC}" type="datetimeFigureOut">
              <a:rPr lang="fr-FR" smtClean="0"/>
              <a:t>18/08/2018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C829F0-9E9D-5843-8AC4-BFFFF05F267C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017919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F6A27C-E2F9-C140-AA96-063441F5E1DC}" type="datetimeFigureOut">
              <a:rPr lang="fr-FR" smtClean="0"/>
              <a:t>18/08/2018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C829F0-9E9D-5843-8AC4-BFFFF05F267C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73836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F6A27C-E2F9-C140-AA96-063441F5E1DC}" type="datetimeFigureOut">
              <a:rPr lang="fr-FR" smtClean="0"/>
              <a:t>18/08/2018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C829F0-9E9D-5843-8AC4-BFFFF05F267C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371584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42902" y="394405"/>
            <a:ext cx="2256235" cy="1678517"/>
          </a:xfrm>
        </p:spPr>
        <p:txBody>
          <a:bodyPr anchor="b"/>
          <a:lstStyle>
            <a:lvl1pPr algn="l">
              <a:defRPr sz="1711" b="1"/>
            </a:lvl1pPr>
          </a:lstStyle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681288" y="394407"/>
            <a:ext cx="3833812" cy="8454496"/>
          </a:xfrm>
        </p:spPr>
        <p:txBody>
          <a:bodyPr/>
          <a:lstStyle>
            <a:lvl1pPr>
              <a:defRPr sz="2738"/>
            </a:lvl1pPr>
            <a:lvl2pPr>
              <a:defRPr sz="2395"/>
            </a:lvl2pPr>
            <a:lvl3pPr>
              <a:defRPr sz="2053"/>
            </a:lvl3pPr>
            <a:lvl4pPr>
              <a:defRPr sz="1711"/>
            </a:lvl4pPr>
            <a:lvl5pPr>
              <a:defRPr sz="1711"/>
            </a:lvl5pPr>
            <a:lvl6pPr>
              <a:defRPr sz="1711"/>
            </a:lvl6pPr>
            <a:lvl7pPr>
              <a:defRPr sz="1711"/>
            </a:lvl7pPr>
            <a:lvl8pPr>
              <a:defRPr sz="1711"/>
            </a:lvl8pPr>
            <a:lvl9pPr>
              <a:defRPr sz="1711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342902" y="2072923"/>
            <a:ext cx="2256235" cy="6775980"/>
          </a:xfrm>
        </p:spPr>
        <p:txBody>
          <a:bodyPr/>
          <a:lstStyle>
            <a:lvl1pPr marL="0" indent="0">
              <a:buNone/>
              <a:defRPr sz="1198"/>
            </a:lvl1pPr>
            <a:lvl2pPr marL="391135" indent="0">
              <a:buNone/>
              <a:defRPr sz="1027"/>
            </a:lvl2pPr>
            <a:lvl3pPr marL="782269" indent="0">
              <a:buNone/>
              <a:defRPr sz="856"/>
            </a:lvl3pPr>
            <a:lvl4pPr marL="1173404" indent="0">
              <a:buNone/>
              <a:defRPr sz="770"/>
            </a:lvl4pPr>
            <a:lvl5pPr marL="1564538" indent="0">
              <a:buNone/>
              <a:defRPr sz="770"/>
            </a:lvl5pPr>
            <a:lvl6pPr marL="1955673" indent="0">
              <a:buNone/>
              <a:defRPr sz="770"/>
            </a:lvl6pPr>
            <a:lvl7pPr marL="2346808" indent="0">
              <a:buNone/>
              <a:defRPr sz="770"/>
            </a:lvl7pPr>
            <a:lvl8pPr marL="2737942" indent="0">
              <a:buNone/>
              <a:defRPr sz="770"/>
            </a:lvl8pPr>
            <a:lvl9pPr marL="3129077" indent="0">
              <a:buNone/>
              <a:defRPr sz="77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F6A27C-E2F9-C140-AA96-063441F5E1DC}" type="datetimeFigureOut">
              <a:rPr lang="fr-FR" smtClean="0"/>
              <a:t>18/08/2018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C829F0-9E9D-5843-8AC4-BFFFF05F267C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744432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344216" y="6934201"/>
            <a:ext cx="4114800" cy="818622"/>
          </a:xfrm>
        </p:spPr>
        <p:txBody>
          <a:bodyPr anchor="b"/>
          <a:lstStyle>
            <a:lvl1pPr algn="l">
              <a:defRPr sz="1711" b="1"/>
            </a:lvl1pPr>
          </a:lstStyle>
          <a:p>
            <a:r>
              <a:rPr lang="fr-FR"/>
              <a:t>Cliquez et modifiez le titre</a:t>
            </a:r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/>
          <a:lstStyle>
            <a:lvl1pPr marL="0" indent="0">
              <a:buNone/>
              <a:defRPr sz="2738"/>
            </a:lvl1pPr>
            <a:lvl2pPr marL="391135" indent="0">
              <a:buNone/>
              <a:defRPr sz="2395"/>
            </a:lvl2pPr>
            <a:lvl3pPr marL="782269" indent="0">
              <a:buNone/>
              <a:defRPr sz="2053"/>
            </a:lvl3pPr>
            <a:lvl4pPr marL="1173404" indent="0">
              <a:buNone/>
              <a:defRPr sz="1711"/>
            </a:lvl4pPr>
            <a:lvl5pPr marL="1564538" indent="0">
              <a:buNone/>
              <a:defRPr sz="1711"/>
            </a:lvl5pPr>
            <a:lvl6pPr marL="1955673" indent="0">
              <a:buNone/>
              <a:defRPr sz="1711"/>
            </a:lvl6pPr>
            <a:lvl7pPr marL="2346808" indent="0">
              <a:buNone/>
              <a:defRPr sz="1711"/>
            </a:lvl7pPr>
            <a:lvl8pPr marL="2737942" indent="0">
              <a:buNone/>
              <a:defRPr sz="1711"/>
            </a:lvl8pPr>
            <a:lvl9pPr marL="3129077" indent="0">
              <a:buNone/>
              <a:defRPr sz="1711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344216" y="7752821"/>
            <a:ext cx="4114800" cy="1162579"/>
          </a:xfrm>
        </p:spPr>
        <p:txBody>
          <a:bodyPr/>
          <a:lstStyle>
            <a:lvl1pPr marL="0" indent="0">
              <a:buNone/>
              <a:defRPr sz="1198"/>
            </a:lvl1pPr>
            <a:lvl2pPr marL="391135" indent="0">
              <a:buNone/>
              <a:defRPr sz="1027"/>
            </a:lvl2pPr>
            <a:lvl3pPr marL="782269" indent="0">
              <a:buNone/>
              <a:defRPr sz="856"/>
            </a:lvl3pPr>
            <a:lvl4pPr marL="1173404" indent="0">
              <a:buNone/>
              <a:defRPr sz="770"/>
            </a:lvl4pPr>
            <a:lvl5pPr marL="1564538" indent="0">
              <a:buNone/>
              <a:defRPr sz="770"/>
            </a:lvl5pPr>
            <a:lvl6pPr marL="1955673" indent="0">
              <a:buNone/>
              <a:defRPr sz="770"/>
            </a:lvl6pPr>
            <a:lvl7pPr marL="2346808" indent="0">
              <a:buNone/>
              <a:defRPr sz="770"/>
            </a:lvl7pPr>
            <a:lvl8pPr marL="2737942" indent="0">
              <a:buNone/>
              <a:defRPr sz="770"/>
            </a:lvl8pPr>
            <a:lvl9pPr marL="3129077" indent="0">
              <a:buNone/>
              <a:defRPr sz="77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F6A27C-E2F9-C140-AA96-063441F5E1DC}" type="datetimeFigureOut">
              <a:rPr lang="fr-FR" smtClean="0"/>
              <a:t>18/08/2018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C829F0-9E9D-5843-8AC4-BFFFF05F267C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86939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342901" y="396699"/>
            <a:ext cx="6172200" cy="1651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42901" y="2311402"/>
            <a:ext cx="6172200" cy="65375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342901" y="9181397"/>
            <a:ext cx="160020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2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F6A27C-E2F9-C140-AA96-063441F5E1DC}" type="datetimeFigureOut">
              <a:rPr lang="fr-FR" smtClean="0"/>
              <a:t>18/08/2018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343151" y="9181397"/>
            <a:ext cx="217170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2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4914901" y="9181397"/>
            <a:ext cx="160020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2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C829F0-9E9D-5843-8AC4-BFFFF05F267C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754952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391135" rtl="0" eaLnBrk="1" latinLnBrk="0" hangingPunct="1">
        <a:spcBef>
          <a:spcPct val="0"/>
        </a:spcBef>
        <a:buNone/>
        <a:defRPr sz="3764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93351" indent="-293351" algn="l" defTabSz="391135" rtl="0" eaLnBrk="1" latinLnBrk="0" hangingPunct="1">
        <a:spcBef>
          <a:spcPct val="20000"/>
        </a:spcBef>
        <a:buFont typeface="Arial"/>
        <a:buChar char="•"/>
        <a:defRPr sz="2738" kern="1200">
          <a:solidFill>
            <a:schemeClr val="tx1"/>
          </a:solidFill>
          <a:latin typeface="+mn-lt"/>
          <a:ea typeface="+mn-ea"/>
          <a:cs typeface="+mn-cs"/>
        </a:defRPr>
      </a:lvl1pPr>
      <a:lvl2pPr marL="635594" indent="-244459" algn="l" defTabSz="391135" rtl="0" eaLnBrk="1" latinLnBrk="0" hangingPunct="1">
        <a:spcBef>
          <a:spcPct val="20000"/>
        </a:spcBef>
        <a:buFont typeface="Arial"/>
        <a:buChar char="–"/>
        <a:defRPr sz="2395" kern="1200">
          <a:solidFill>
            <a:schemeClr val="tx1"/>
          </a:solidFill>
          <a:latin typeface="+mn-lt"/>
          <a:ea typeface="+mn-ea"/>
          <a:cs typeface="+mn-cs"/>
        </a:defRPr>
      </a:lvl2pPr>
      <a:lvl3pPr marL="977837" indent="-195567" algn="l" defTabSz="391135" rtl="0" eaLnBrk="1" latinLnBrk="0" hangingPunct="1">
        <a:spcBef>
          <a:spcPct val="20000"/>
        </a:spcBef>
        <a:buFont typeface="Arial"/>
        <a:buChar char="•"/>
        <a:defRPr sz="2053" kern="1200">
          <a:solidFill>
            <a:schemeClr val="tx1"/>
          </a:solidFill>
          <a:latin typeface="+mn-lt"/>
          <a:ea typeface="+mn-ea"/>
          <a:cs typeface="+mn-cs"/>
        </a:defRPr>
      </a:lvl3pPr>
      <a:lvl4pPr marL="1368971" indent="-195567" algn="l" defTabSz="391135" rtl="0" eaLnBrk="1" latinLnBrk="0" hangingPunct="1">
        <a:spcBef>
          <a:spcPct val="20000"/>
        </a:spcBef>
        <a:buFont typeface="Arial"/>
        <a:buChar char="–"/>
        <a:defRPr sz="1711" kern="1200">
          <a:solidFill>
            <a:schemeClr val="tx1"/>
          </a:solidFill>
          <a:latin typeface="+mn-lt"/>
          <a:ea typeface="+mn-ea"/>
          <a:cs typeface="+mn-cs"/>
        </a:defRPr>
      </a:lvl4pPr>
      <a:lvl5pPr marL="1760106" indent="-195567" algn="l" defTabSz="391135" rtl="0" eaLnBrk="1" latinLnBrk="0" hangingPunct="1">
        <a:spcBef>
          <a:spcPct val="20000"/>
        </a:spcBef>
        <a:buFont typeface="Arial"/>
        <a:buChar char="»"/>
        <a:defRPr sz="1711" kern="1200">
          <a:solidFill>
            <a:schemeClr val="tx1"/>
          </a:solidFill>
          <a:latin typeface="+mn-lt"/>
          <a:ea typeface="+mn-ea"/>
          <a:cs typeface="+mn-cs"/>
        </a:defRPr>
      </a:lvl5pPr>
      <a:lvl6pPr marL="2151240" indent="-195567" algn="l" defTabSz="391135" rtl="0" eaLnBrk="1" latinLnBrk="0" hangingPunct="1">
        <a:spcBef>
          <a:spcPct val="20000"/>
        </a:spcBef>
        <a:buFont typeface="Arial"/>
        <a:buChar char="•"/>
        <a:defRPr sz="1711" kern="1200">
          <a:solidFill>
            <a:schemeClr val="tx1"/>
          </a:solidFill>
          <a:latin typeface="+mn-lt"/>
          <a:ea typeface="+mn-ea"/>
          <a:cs typeface="+mn-cs"/>
        </a:defRPr>
      </a:lvl6pPr>
      <a:lvl7pPr marL="2542375" indent="-195567" algn="l" defTabSz="391135" rtl="0" eaLnBrk="1" latinLnBrk="0" hangingPunct="1">
        <a:spcBef>
          <a:spcPct val="20000"/>
        </a:spcBef>
        <a:buFont typeface="Arial"/>
        <a:buChar char="•"/>
        <a:defRPr sz="1711" kern="1200">
          <a:solidFill>
            <a:schemeClr val="tx1"/>
          </a:solidFill>
          <a:latin typeface="+mn-lt"/>
          <a:ea typeface="+mn-ea"/>
          <a:cs typeface="+mn-cs"/>
        </a:defRPr>
      </a:lvl7pPr>
      <a:lvl8pPr marL="2933510" indent="-195567" algn="l" defTabSz="391135" rtl="0" eaLnBrk="1" latinLnBrk="0" hangingPunct="1">
        <a:spcBef>
          <a:spcPct val="20000"/>
        </a:spcBef>
        <a:buFont typeface="Arial"/>
        <a:buChar char="•"/>
        <a:defRPr sz="1711" kern="1200">
          <a:solidFill>
            <a:schemeClr val="tx1"/>
          </a:solidFill>
          <a:latin typeface="+mn-lt"/>
          <a:ea typeface="+mn-ea"/>
          <a:cs typeface="+mn-cs"/>
        </a:defRPr>
      </a:lvl8pPr>
      <a:lvl9pPr marL="3324644" indent="-195567" algn="l" defTabSz="391135" rtl="0" eaLnBrk="1" latinLnBrk="0" hangingPunct="1">
        <a:spcBef>
          <a:spcPct val="20000"/>
        </a:spcBef>
        <a:buFont typeface="Arial"/>
        <a:buChar char="•"/>
        <a:defRPr sz="171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391135" rtl="0" eaLnBrk="1" latinLnBrk="0" hangingPunct="1">
        <a:defRPr sz="1540" kern="1200">
          <a:solidFill>
            <a:schemeClr val="tx1"/>
          </a:solidFill>
          <a:latin typeface="+mn-lt"/>
          <a:ea typeface="+mn-ea"/>
          <a:cs typeface="+mn-cs"/>
        </a:defRPr>
      </a:lvl1pPr>
      <a:lvl2pPr marL="391135" algn="l" defTabSz="391135" rtl="0" eaLnBrk="1" latinLnBrk="0" hangingPunct="1">
        <a:defRPr sz="1540" kern="1200">
          <a:solidFill>
            <a:schemeClr val="tx1"/>
          </a:solidFill>
          <a:latin typeface="+mn-lt"/>
          <a:ea typeface="+mn-ea"/>
          <a:cs typeface="+mn-cs"/>
        </a:defRPr>
      </a:lvl2pPr>
      <a:lvl3pPr marL="782269" algn="l" defTabSz="391135" rtl="0" eaLnBrk="1" latinLnBrk="0" hangingPunct="1">
        <a:defRPr sz="1540" kern="1200">
          <a:solidFill>
            <a:schemeClr val="tx1"/>
          </a:solidFill>
          <a:latin typeface="+mn-lt"/>
          <a:ea typeface="+mn-ea"/>
          <a:cs typeface="+mn-cs"/>
        </a:defRPr>
      </a:lvl3pPr>
      <a:lvl4pPr marL="1173404" algn="l" defTabSz="391135" rtl="0" eaLnBrk="1" latinLnBrk="0" hangingPunct="1">
        <a:defRPr sz="1540" kern="1200">
          <a:solidFill>
            <a:schemeClr val="tx1"/>
          </a:solidFill>
          <a:latin typeface="+mn-lt"/>
          <a:ea typeface="+mn-ea"/>
          <a:cs typeface="+mn-cs"/>
        </a:defRPr>
      </a:lvl4pPr>
      <a:lvl5pPr marL="1564538" algn="l" defTabSz="391135" rtl="0" eaLnBrk="1" latinLnBrk="0" hangingPunct="1">
        <a:defRPr sz="1540" kern="1200">
          <a:solidFill>
            <a:schemeClr val="tx1"/>
          </a:solidFill>
          <a:latin typeface="+mn-lt"/>
          <a:ea typeface="+mn-ea"/>
          <a:cs typeface="+mn-cs"/>
        </a:defRPr>
      </a:lvl5pPr>
      <a:lvl6pPr marL="1955673" algn="l" defTabSz="391135" rtl="0" eaLnBrk="1" latinLnBrk="0" hangingPunct="1">
        <a:defRPr sz="1540" kern="1200">
          <a:solidFill>
            <a:schemeClr val="tx1"/>
          </a:solidFill>
          <a:latin typeface="+mn-lt"/>
          <a:ea typeface="+mn-ea"/>
          <a:cs typeface="+mn-cs"/>
        </a:defRPr>
      </a:lvl6pPr>
      <a:lvl7pPr marL="2346808" algn="l" defTabSz="391135" rtl="0" eaLnBrk="1" latinLnBrk="0" hangingPunct="1">
        <a:defRPr sz="1540" kern="1200">
          <a:solidFill>
            <a:schemeClr val="tx1"/>
          </a:solidFill>
          <a:latin typeface="+mn-lt"/>
          <a:ea typeface="+mn-ea"/>
          <a:cs typeface="+mn-cs"/>
        </a:defRPr>
      </a:lvl7pPr>
      <a:lvl8pPr marL="2737942" algn="l" defTabSz="391135" rtl="0" eaLnBrk="1" latinLnBrk="0" hangingPunct="1">
        <a:defRPr sz="1540" kern="1200">
          <a:solidFill>
            <a:schemeClr val="tx1"/>
          </a:solidFill>
          <a:latin typeface="+mn-lt"/>
          <a:ea typeface="+mn-ea"/>
          <a:cs typeface="+mn-cs"/>
        </a:defRPr>
      </a:lvl8pPr>
      <a:lvl9pPr marL="3129077" algn="l" defTabSz="391135" rtl="0" eaLnBrk="1" latinLnBrk="0" hangingPunct="1">
        <a:defRPr sz="154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microsoft.com/office/2007/relationships/hdphoto" Target="../media/hdphoto1.wdp"/><Relationship Id="rId7" Type="http://schemas.microsoft.com/office/2007/relationships/hdphoto" Target="../media/hdphoto3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microsoft.com/office/2007/relationships/hdphoto" Target="../media/hdphoto2.wdp"/><Relationship Id="rId10" Type="http://schemas.openxmlformats.org/officeDocument/2006/relationships/image" Target="../media/image5.png"/><Relationship Id="rId4" Type="http://schemas.openxmlformats.org/officeDocument/2006/relationships/image" Target="../media/image2.png"/><Relationship Id="rId9" Type="http://schemas.microsoft.com/office/2007/relationships/hdphoto" Target="../media/hdphoto4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Rectangle 29">
            <a:extLst>
              <a:ext uri="{FF2B5EF4-FFF2-40B4-BE49-F238E27FC236}">
                <a16:creationId xmlns:a16="http://schemas.microsoft.com/office/drawing/2014/main" id="{1BBCC615-5718-4F2E-8B95-2A29F68F2087}"/>
              </a:ext>
            </a:extLst>
          </p:cNvPr>
          <p:cNvSpPr/>
          <p:nvPr/>
        </p:nvSpPr>
        <p:spPr>
          <a:xfrm>
            <a:off x="4565862" y="1721494"/>
            <a:ext cx="2299830" cy="8184506"/>
          </a:xfrm>
          <a:prstGeom prst="rect">
            <a:avLst/>
          </a:prstGeom>
          <a:solidFill>
            <a:srgbClr val="02B07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MA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E1D512D5-730D-4433-83BD-F125FF3C4E0F}"/>
              </a:ext>
            </a:extLst>
          </p:cNvPr>
          <p:cNvSpPr/>
          <p:nvPr/>
        </p:nvSpPr>
        <p:spPr>
          <a:xfrm>
            <a:off x="1" y="0"/>
            <a:ext cx="6858000" cy="1890641"/>
          </a:xfrm>
          <a:prstGeom prst="rect">
            <a:avLst/>
          </a:prstGeom>
          <a:solidFill>
            <a:srgbClr val="0489A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MA" dirty="0"/>
          </a:p>
        </p:txBody>
      </p:sp>
      <p:grpSp>
        <p:nvGrpSpPr>
          <p:cNvPr id="20" name="Group 19">
            <a:extLst>
              <a:ext uri="{FF2B5EF4-FFF2-40B4-BE49-F238E27FC236}">
                <a16:creationId xmlns:a16="http://schemas.microsoft.com/office/drawing/2014/main" id="{6C7662E8-67B2-4E41-A1D4-5783B860A03E}"/>
              </a:ext>
            </a:extLst>
          </p:cNvPr>
          <p:cNvGrpSpPr/>
          <p:nvPr/>
        </p:nvGrpSpPr>
        <p:grpSpPr>
          <a:xfrm>
            <a:off x="4703570" y="2458037"/>
            <a:ext cx="2024411" cy="1347330"/>
            <a:chOff x="799860" y="776098"/>
            <a:chExt cx="2024411" cy="1347330"/>
          </a:xfrm>
        </p:grpSpPr>
        <p:grpSp>
          <p:nvGrpSpPr>
            <p:cNvPr id="16" name="Group 15">
              <a:extLst>
                <a:ext uri="{FF2B5EF4-FFF2-40B4-BE49-F238E27FC236}">
                  <a16:creationId xmlns:a16="http://schemas.microsoft.com/office/drawing/2014/main" id="{492D22F7-2E7E-41AF-923C-D331597390DA}"/>
                </a:ext>
              </a:extLst>
            </p:cNvPr>
            <p:cNvGrpSpPr/>
            <p:nvPr/>
          </p:nvGrpSpPr>
          <p:grpSpPr>
            <a:xfrm>
              <a:off x="2516295" y="1815452"/>
              <a:ext cx="307976" cy="307976"/>
              <a:chOff x="2516295" y="1815452"/>
              <a:chExt cx="307976" cy="307976"/>
            </a:xfrm>
          </p:grpSpPr>
          <p:sp>
            <p:nvSpPr>
              <p:cNvPr id="9" name="Oval 8">
                <a:extLst>
                  <a:ext uri="{FF2B5EF4-FFF2-40B4-BE49-F238E27FC236}">
                    <a16:creationId xmlns:a16="http://schemas.microsoft.com/office/drawing/2014/main" id="{6E6485BC-7ADD-41C4-9C58-819F48D9E03E}"/>
                  </a:ext>
                </a:extLst>
              </p:cNvPr>
              <p:cNvSpPr/>
              <p:nvPr/>
            </p:nvSpPr>
            <p:spPr>
              <a:xfrm>
                <a:off x="2516295" y="1815452"/>
                <a:ext cx="307976" cy="307976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 rtl="1"/>
                <a:endParaRPr lang="fr-FR" sz="1350" dirty="0">
                  <a:latin typeface="Mothanna" panose="02000503000000000000" pitchFamily="2" charset="-78"/>
                  <a:cs typeface="Mothanna" panose="02000503000000000000" pitchFamily="2" charset="-78"/>
                </a:endParaRPr>
              </a:p>
            </p:txBody>
          </p:sp>
          <p:pic>
            <p:nvPicPr>
              <p:cNvPr id="12" name="Picture 11">
                <a:extLst>
                  <a:ext uri="{FF2B5EF4-FFF2-40B4-BE49-F238E27FC236}">
                    <a16:creationId xmlns:a16="http://schemas.microsoft.com/office/drawing/2014/main" id="{D2CDAF7E-D5E9-463E-836C-94B21D2AF353}"/>
                  </a:ext>
                </a:extLst>
              </p:cNvPr>
              <p:cNvPicPr/>
              <p:nvPr/>
            </p:nvPicPr>
            <p:blipFill>
              <a:blip r:embed="rId2" cstate="screen">
                <a:extLst>
                  <a:ext uri="{BEBA8EAE-BF5A-486C-A8C5-ECC9F3942E4B}">
                    <a14:imgProps xmlns:a14="http://schemas.microsoft.com/office/drawing/2010/main">
                      <a14:imgLayer r:embed="rId3">
                        <a14:imgEffect>
                          <a14:brightnessContrast bright="-100000"/>
                        </a14:imgEffect>
                      </a14:imgLayer>
                    </a14:imgProps>
                  </a:ext>
                  <a:ext uri="{28A0092B-C50C-407E-A947-70E740481C1C}">
                    <a14:useLocalDpi xmlns:a14="http://schemas.microsoft.com/office/drawing/2010/main"/>
                  </a:ext>
                </a:extLst>
              </a:blip>
              <a:stretch>
                <a:fillRect/>
              </a:stretch>
            </p:blipFill>
            <p:spPr bwMode="auto">
              <a:xfrm>
                <a:off x="2592543" y="1872790"/>
                <a:ext cx="153988" cy="153988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id="{9B1B5532-60A2-4941-A2B2-1B8A929D15BD}"/>
                </a:ext>
              </a:extLst>
            </p:cNvPr>
            <p:cNvGrpSpPr/>
            <p:nvPr/>
          </p:nvGrpSpPr>
          <p:grpSpPr>
            <a:xfrm>
              <a:off x="2511759" y="776098"/>
              <a:ext cx="307976" cy="307976"/>
              <a:chOff x="2511759" y="776098"/>
              <a:chExt cx="307976" cy="307976"/>
            </a:xfrm>
          </p:grpSpPr>
          <p:sp>
            <p:nvSpPr>
              <p:cNvPr id="10" name="Oval 9">
                <a:extLst>
                  <a:ext uri="{FF2B5EF4-FFF2-40B4-BE49-F238E27FC236}">
                    <a16:creationId xmlns:a16="http://schemas.microsoft.com/office/drawing/2014/main" id="{11F2B92E-26A2-464C-BC75-BBDBF40ABBF8}"/>
                  </a:ext>
                </a:extLst>
              </p:cNvPr>
              <p:cNvSpPr/>
              <p:nvPr/>
            </p:nvSpPr>
            <p:spPr>
              <a:xfrm>
                <a:off x="2511759" y="776098"/>
                <a:ext cx="307976" cy="307976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 rtl="1"/>
                <a:endParaRPr lang="fr-FR" sz="1350" dirty="0">
                  <a:latin typeface="Mothanna" panose="02000503000000000000" pitchFamily="2" charset="-78"/>
                  <a:cs typeface="Mothanna" panose="02000503000000000000" pitchFamily="2" charset="-78"/>
                </a:endParaRPr>
              </a:p>
            </p:txBody>
          </p:sp>
          <p:pic>
            <p:nvPicPr>
              <p:cNvPr id="13" name="Picture 12">
                <a:extLst>
                  <a:ext uri="{FF2B5EF4-FFF2-40B4-BE49-F238E27FC236}">
                    <a16:creationId xmlns:a16="http://schemas.microsoft.com/office/drawing/2014/main" id="{206DEDF3-247F-43C9-864A-2844EEFE65D6}"/>
                  </a:ext>
                </a:extLst>
              </p:cNvPr>
              <p:cNvPicPr/>
              <p:nvPr/>
            </p:nvPicPr>
            <p:blipFill>
              <a:blip r:embed="rId4" cstate="screen">
                <a:duotone>
                  <a:prstClr val="black"/>
                  <a:schemeClr val="tx1">
                    <a:tint val="45000"/>
                    <a:satMod val="400000"/>
                  </a:schemeClr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harpenSoften amount="-4000"/>
                        </a14:imgEffect>
                        <a14:imgEffect>
                          <a14:brightnessContrast bright="-100000"/>
                        </a14:imgEffect>
                      </a14:imgLayer>
                    </a14:imgProps>
                  </a:ext>
                  <a:ext uri="{28A0092B-C50C-407E-A947-70E740481C1C}">
                    <a14:useLocalDpi xmlns:a14="http://schemas.microsoft.com/office/drawing/2010/main"/>
                  </a:ext>
                </a:extLst>
              </a:blip>
              <a:stretch>
                <a:fillRect/>
              </a:stretch>
            </p:blipFill>
            <p:spPr bwMode="auto">
              <a:xfrm>
                <a:off x="2588534" y="849733"/>
                <a:ext cx="154426" cy="154426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  <p:grpSp>
          <p:nvGrpSpPr>
            <p:cNvPr id="8" name="Group 7">
              <a:extLst>
                <a:ext uri="{FF2B5EF4-FFF2-40B4-BE49-F238E27FC236}">
                  <a16:creationId xmlns:a16="http://schemas.microsoft.com/office/drawing/2014/main" id="{138B5AF1-41BB-43CE-A9BA-C74187E0E913}"/>
                </a:ext>
              </a:extLst>
            </p:cNvPr>
            <p:cNvGrpSpPr/>
            <p:nvPr/>
          </p:nvGrpSpPr>
          <p:grpSpPr>
            <a:xfrm>
              <a:off x="2511759" y="1124882"/>
              <a:ext cx="307976" cy="307976"/>
              <a:chOff x="2511759" y="1124882"/>
              <a:chExt cx="307976" cy="307976"/>
            </a:xfrm>
          </p:grpSpPr>
          <p:sp>
            <p:nvSpPr>
              <p:cNvPr id="11" name="Oval 10">
                <a:extLst>
                  <a:ext uri="{FF2B5EF4-FFF2-40B4-BE49-F238E27FC236}">
                    <a16:creationId xmlns:a16="http://schemas.microsoft.com/office/drawing/2014/main" id="{49D1AD9D-078B-4E7C-ACD3-9AB58BDD087F}"/>
                  </a:ext>
                </a:extLst>
              </p:cNvPr>
              <p:cNvSpPr/>
              <p:nvPr/>
            </p:nvSpPr>
            <p:spPr>
              <a:xfrm>
                <a:off x="2511759" y="1124882"/>
                <a:ext cx="307976" cy="307976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 rtl="1"/>
                <a:endParaRPr lang="fr-FR" sz="1350" dirty="0">
                  <a:latin typeface="Mothanna" panose="02000503000000000000" pitchFamily="2" charset="-78"/>
                  <a:cs typeface="Mothanna" panose="02000503000000000000" pitchFamily="2" charset="-78"/>
                </a:endParaRPr>
              </a:p>
            </p:txBody>
          </p:sp>
          <p:pic>
            <p:nvPicPr>
              <p:cNvPr id="14" name="Picture 13">
                <a:extLst>
                  <a:ext uri="{FF2B5EF4-FFF2-40B4-BE49-F238E27FC236}">
                    <a16:creationId xmlns:a16="http://schemas.microsoft.com/office/drawing/2014/main" id="{07939A1F-B151-4FA0-8610-FA657EE53204}"/>
                  </a:ext>
                </a:extLst>
              </p:cNvPr>
              <p:cNvPicPr/>
              <p:nvPr/>
            </p:nvPicPr>
            <p:blipFill>
              <a:blip r:embed="rId6" cstate="screen">
                <a:extLst>
                  <a:ext uri="{BEBA8EAE-BF5A-486C-A8C5-ECC9F3942E4B}">
                    <a14:imgProps xmlns:a14="http://schemas.microsoft.com/office/drawing/2010/main">
                      <a14:imgLayer r:embed="rId7">
                        <a14:imgEffect>
                          <a14:brightnessContrast bright="-100000"/>
                        </a14:imgEffect>
                      </a14:imgLayer>
                    </a14:imgProps>
                  </a:ext>
                  <a:ext uri="{28A0092B-C50C-407E-A947-70E740481C1C}">
                    <a14:useLocalDpi xmlns:a14="http://schemas.microsoft.com/office/drawing/2010/main"/>
                  </a:ext>
                </a:extLst>
              </a:blip>
              <a:stretch>
                <a:fillRect/>
              </a:stretch>
            </p:blipFill>
            <p:spPr bwMode="auto">
              <a:xfrm>
                <a:off x="2586662" y="1192449"/>
                <a:ext cx="163285" cy="163285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  <p:grpSp>
          <p:nvGrpSpPr>
            <p:cNvPr id="15" name="Group 14">
              <a:extLst>
                <a:ext uri="{FF2B5EF4-FFF2-40B4-BE49-F238E27FC236}">
                  <a16:creationId xmlns:a16="http://schemas.microsoft.com/office/drawing/2014/main" id="{5A292A8B-27F0-4AAB-9E19-720C675551DA}"/>
                </a:ext>
              </a:extLst>
            </p:cNvPr>
            <p:cNvGrpSpPr/>
            <p:nvPr/>
          </p:nvGrpSpPr>
          <p:grpSpPr>
            <a:xfrm>
              <a:off x="2511759" y="1469660"/>
              <a:ext cx="307976" cy="307976"/>
              <a:chOff x="2511759" y="1469660"/>
              <a:chExt cx="307976" cy="307976"/>
            </a:xfrm>
          </p:grpSpPr>
          <p:sp>
            <p:nvSpPr>
              <p:cNvPr id="17" name="Oval 16">
                <a:extLst>
                  <a:ext uri="{FF2B5EF4-FFF2-40B4-BE49-F238E27FC236}">
                    <a16:creationId xmlns:a16="http://schemas.microsoft.com/office/drawing/2014/main" id="{158D5634-6E0B-4E5F-9506-48BB2D25D287}"/>
                  </a:ext>
                </a:extLst>
              </p:cNvPr>
              <p:cNvSpPr/>
              <p:nvPr/>
            </p:nvSpPr>
            <p:spPr>
              <a:xfrm>
                <a:off x="2511759" y="1469660"/>
                <a:ext cx="307976" cy="307976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 rtl="1"/>
                <a:endParaRPr lang="fr-FR" sz="1350" dirty="0">
                  <a:latin typeface="Mothanna" panose="02000503000000000000" pitchFamily="2" charset="-78"/>
                  <a:cs typeface="Mothanna" panose="02000503000000000000" pitchFamily="2" charset="-78"/>
                </a:endParaRPr>
              </a:p>
            </p:txBody>
          </p:sp>
          <p:pic>
            <p:nvPicPr>
              <p:cNvPr id="18" name="Picture 17">
                <a:extLst>
                  <a:ext uri="{FF2B5EF4-FFF2-40B4-BE49-F238E27FC236}">
                    <a16:creationId xmlns:a16="http://schemas.microsoft.com/office/drawing/2014/main" id="{9F7FC1EA-3D58-4A48-A2B7-4AA840F554D8}"/>
                  </a:ext>
                </a:extLst>
              </p:cNvPr>
              <p:cNvPicPr/>
              <p:nvPr/>
            </p:nvPicPr>
            <p:blipFill>
              <a:blip r:embed="rId8" cstate="screen">
                <a:extLst>
                  <a:ext uri="{BEBA8EAE-BF5A-486C-A8C5-ECC9F3942E4B}">
                    <a14:imgProps xmlns:a14="http://schemas.microsoft.com/office/drawing/2010/main">
                      <a14:imgLayer r:embed="rId9">
                        <a14:imgEffect>
                          <a14:brightnessContrast bright="-100000"/>
                        </a14:imgEffect>
                      </a14:imgLayer>
                    </a14:imgProps>
                  </a:ext>
                  <a:ext uri="{28A0092B-C50C-407E-A947-70E740481C1C}">
                    <a14:useLocalDpi xmlns:a14="http://schemas.microsoft.com/office/drawing/2010/main"/>
                  </a:ext>
                </a:extLst>
              </a:blip>
              <a:stretch>
                <a:fillRect/>
              </a:stretch>
            </p:blipFill>
            <p:spPr bwMode="auto">
              <a:xfrm>
                <a:off x="2586661" y="1534789"/>
                <a:ext cx="153988" cy="153988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15FCA785-78B7-479E-BD6E-69514353715E}"/>
                </a:ext>
              </a:extLst>
            </p:cNvPr>
            <p:cNvGrpSpPr/>
            <p:nvPr/>
          </p:nvGrpSpPr>
          <p:grpSpPr>
            <a:xfrm>
              <a:off x="799860" y="866280"/>
              <a:ext cx="1736205" cy="1217194"/>
              <a:chOff x="799860" y="866280"/>
              <a:chExt cx="1736205" cy="1217194"/>
            </a:xfrm>
          </p:grpSpPr>
          <p:sp>
            <p:nvSpPr>
              <p:cNvPr id="21" name="Rectangle 20">
                <a:extLst>
                  <a:ext uri="{FF2B5EF4-FFF2-40B4-BE49-F238E27FC236}">
                    <a16:creationId xmlns:a16="http://schemas.microsoft.com/office/drawing/2014/main" id="{10EC7F5C-98F0-4FC6-A595-6BADB3F56731}"/>
                  </a:ext>
                </a:extLst>
              </p:cNvPr>
              <p:cNvSpPr/>
              <p:nvPr/>
            </p:nvSpPr>
            <p:spPr>
              <a:xfrm>
                <a:off x="799860" y="1555930"/>
                <a:ext cx="1736205" cy="122582"/>
              </a:xfrm>
              <a:prstGeom prst="rect">
                <a:avLst/>
              </a:prstGeom>
              <a:solidFill>
                <a:schemeClr val="bg1">
                  <a:lumMod val="75000"/>
                  <a:alpha val="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78226" tIns="39113" rIns="78226" bIns="39113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r" rtl="1">
                  <a:lnSpc>
                    <a:spcPct val="107000"/>
                  </a:lnSpc>
                  <a:spcAft>
                    <a:spcPts val="684"/>
                  </a:spcAft>
                </a:pPr>
                <a:r>
                  <a:rPr lang="ar-MA" sz="941" b="1" dirty="0">
                    <a:solidFill>
                      <a:schemeClr val="bg1"/>
                    </a:solidFill>
                    <a:latin typeface="Mothanna" panose="02000503000000000000" pitchFamily="2" charset="-78"/>
                    <a:ea typeface="Open Sans" panose="020B0606030504020204" pitchFamily="34" charset="0"/>
                    <a:cs typeface="Mothanna" panose="02000503000000000000" pitchFamily="2" charset="-78"/>
                  </a:rPr>
                  <a:t>28 سنة, </a:t>
                </a:r>
                <a:r>
                  <a:rPr lang="ar-DZ" sz="941" b="1" dirty="0">
                    <a:solidFill>
                      <a:schemeClr val="bg1"/>
                    </a:solidFill>
                    <a:latin typeface="Mothanna" panose="02000503000000000000" pitchFamily="2" charset="-78"/>
                    <a:ea typeface="Open Sans" panose="020B0606030504020204" pitchFamily="34" charset="0"/>
                    <a:cs typeface="Mothanna" panose="02000503000000000000" pitchFamily="2" charset="-78"/>
                  </a:rPr>
                  <a:t>أعزب</a:t>
                </a:r>
                <a:endParaRPr lang="fr-FR" sz="898" b="1" dirty="0">
                  <a:solidFill>
                    <a:schemeClr val="bg1"/>
                  </a:solidFill>
                  <a:latin typeface="Mothanna" panose="02000503000000000000" pitchFamily="2" charset="-78"/>
                  <a:ea typeface="Open Sans" panose="020B0606030504020204" pitchFamily="34" charset="0"/>
                  <a:cs typeface="Mothanna" panose="02000503000000000000" pitchFamily="2" charset="-78"/>
                </a:endParaRPr>
              </a:p>
            </p:txBody>
          </p:sp>
          <p:sp>
            <p:nvSpPr>
              <p:cNvPr id="22" name="Rectangle 21">
                <a:extLst>
                  <a:ext uri="{FF2B5EF4-FFF2-40B4-BE49-F238E27FC236}">
                    <a16:creationId xmlns:a16="http://schemas.microsoft.com/office/drawing/2014/main" id="{23A3F6EE-4097-4F4E-9435-9C8C3FB770ED}"/>
                  </a:ext>
                </a:extLst>
              </p:cNvPr>
              <p:cNvSpPr/>
              <p:nvPr/>
            </p:nvSpPr>
            <p:spPr>
              <a:xfrm>
                <a:off x="801611" y="866280"/>
                <a:ext cx="1714683" cy="115057"/>
              </a:xfrm>
              <a:prstGeom prst="rect">
                <a:avLst/>
              </a:prstGeom>
              <a:solidFill>
                <a:schemeClr val="bg1">
                  <a:lumMod val="75000"/>
                  <a:alpha val="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78226" tIns="39113" rIns="78226" bIns="39113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r" rtl="1">
                  <a:lnSpc>
                    <a:spcPct val="107000"/>
                  </a:lnSpc>
                  <a:spcAft>
                    <a:spcPts val="684"/>
                  </a:spcAft>
                </a:pPr>
                <a:r>
                  <a:rPr lang="fr-FR" sz="898" b="1" dirty="0">
                    <a:solidFill>
                      <a:schemeClr val="bg1"/>
                    </a:solidFill>
                    <a:latin typeface="+mj-lt"/>
                    <a:ea typeface="Open Sans" panose="020B0606030504020204" pitchFamily="34" charset="0"/>
                    <a:cs typeface="Mothanna" panose="02000503000000000000" pitchFamily="2" charset="-78"/>
                  </a:rPr>
                  <a:t>+2126-00-00-00-00</a:t>
                </a:r>
                <a:endParaRPr lang="fr-FR" sz="856" b="1" dirty="0">
                  <a:solidFill>
                    <a:schemeClr val="bg1"/>
                  </a:solidFill>
                  <a:latin typeface="+mj-lt"/>
                  <a:ea typeface="Open Sans" panose="020B0606030504020204" pitchFamily="34" charset="0"/>
                  <a:cs typeface="Mothanna" panose="02000503000000000000" pitchFamily="2" charset="-78"/>
                </a:endParaRPr>
              </a:p>
            </p:txBody>
          </p:sp>
          <p:sp>
            <p:nvSpPr>
              <p:cNvPr id="23" name="Rectangle 22">
                <a:extLst>
                  <a:ext uri="{FF2B5EF4-FFF2-40B4-BE49-F238E27FC236}">
                    <a16:creationId xmlns:a16="http://schemas.microsoft.com/office/drawing/2014/main" id="{350D0762-0E3B-4AF2-B1B6-28ED4C743FD1}"/>
                  </a:ext>
                </a:extLst>
              </p:cNvPr>
              <p:cNvSpPr/>
              <p:nvPr/>
            </p:nvSpPr>
            <p:spPr>
              <a:xfrm>
                <a:off x="801611" y="1187324"/>
                <a:ext cx="1710147" cy="145165"/>
              </a:xfrm>
              <a:prstGeom prst="rect">
                <a:avLst/>
              </a:prstGeom>
              <a:solidFill>
                <a:schemeClr val="bg1">
                  <a:lumMod val="75000"/>
                  <a:alpha val="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78226" tIns="39113" rIns="78226" bIns="39113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r" rtl="1">
                  <a:lnSpc>
                    <a:spcPct val="107000"/>
                  </a:lnSpc>
                  <a:spcAft>
                    <a:spcPts val="684"/>
                  </a:spcAft>
                </a:pPr>
                <a:r>
                  <a:rPr lang="fr-FR" sz="898" b="1" dirty="0">
                    <a:solidFill>
                      <a:schemeClr val="bg1"/>
                    </a:solidFill>
                    <a:latin typeface="+mj-lt"/>
                    <a:ea typeface="Open Sans" panose="020B0606030504020204" pitchFamily="34" charset="0"/>
                    <a:cs typeface="Mothanna" panose="02000503000000000000" pitchFamily="2" charset="-78"/>
                  </a:rPr>
                  <a:t>Bahla.works@gmail.com</a:t>
                </a:r>
                <a:endParaRPr lang="fr-FR" sz="856" b="1" dirty="0">
                  <a:solidFill>
                    <a:schemeClr val="bg1"/>
                  </a:solidFill>
                  <a:latin typeface="+mj-lt"/>
                  <a:ea typeface="Open Sans" panose="020B0606030504020204" pitchFamily="34" charset="0"/>
                  <a:cs typeface="Mothanna" panose="02000503000000000000" pitchFamily="2" charset="-78"/>
                </a:endParaRPr>
              </a:p>
            </p:txBody>
          </p:sp>
          <p:sp>
            <p:nvSpPr>
              <p:cNvPr id="24" name="Rectangle 23">
                <a:extLst>
                  <a:ext uri="{FF2B5EF4-FFF2-40B4-BE49-F238E27FC236}">
                    <a16:creationId xmlns:a16="http://schemas.microsoft.com/office/drawing/2014/main" id="{A9884F28-E7EB-426A-8748-515B0F011BA1}"/>
                  </a:ext>
                </a:extLst>
              </p:cNvPr>
              <p:cNvSpPr/>
              <p:nvPr/>
            </p:nvSpPr>
            <p:spPr>
              <a:xfrm>
                <a:off x="799861" y="1849570"/>
                <a:ext cx="1716434" cy="233904"/>
              </a:xfrm>
              <a:prstGeom prst="rect">
                <a:avLst/>
              </a:prstGeom>
              <a:solidFill>
                <a:schemeClr val="bg1">
                  <a:lumMod val="75000"/>
                  <a:alpha val="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78226" tIns="39113" rIns="78226" bIns="39113" numCol="1" spcCol="0" rtlCol="0" fromWordArt="0" anchor="ctr" anchorCtr="0" forceAA="0" compatLnSpc="1">
                <a:prstTxWarp prst="textNoShape">
                  <a:avLst/>
                </a:prstTxWarp>
                <a:spAutoFit/>
              </a:bodyPr>
              <a:lstStyle/>
              <a:p>
                <a:pPr algn="r" rtl="1">
                  <a:lnSpc>
                    <a:spcPct val="107000"/>
                  </a:lnSpc>
                  <a:spcAft>
                    <a:spcPts val="684"/>
                  </a:spcAft>
                </a:pPr>
                <a:r>
                  <a:rPr lang="ar-DZ" sz="941" b="1" dirty="0">
                    <a:solidFill>
                      <a:schemeClr val="bg1"/>
                    </a:solidFill>
                    <a:latin typeface="Mothanna" panose="02000503000000000000" pitchFamily="2" charset="-78"/>
                    <a:ea typeface="Open Sans" panose="020B0606030504020204" pitchFamily="34" charset="0"/>
                    <a:cs typeface="Mothanna" panose="02000503000000000000" pitchFamily="2" charset="-78"/>
                  </a:rPr>
                  <a:t>المملكة المغربية </a:t>
                </a:r>
                <a:r>
                  <a:rPr lang="ar-MA" sz="941" b="1" dirty="0">
                    <a:solidFill>
                      <a:schemeClr val="bg1"/>
                    </a:solidFill>
                    <a:latin typeface="Mothanna" panose="02000503000000000000" pitchFamily="2" charset="-78"/>
                    <a:ea typeface="Open Sans" panose="020B0606030504020204" pitchFamily="34" charset="0"/>
                    <a:cs typeface="Mothanna" panose="02000503000000000000" pitchFamily="2" charset="-78"/>
                  </a:rPr>
                  <a:t>,</a:t>
                </a:r>
                <a:r>
                  <a:rPr lang="ar-DZ" sz="941" b="1" dirty="0">
                    <a:solidFill>
                      <a:schemeClr val="bg1"/>
                    </a:solidFill>
                    <a:latin typeface="Mothanna" panose="02000503000000000000" pitchFamily="2" charset="-78"/>
                    <a:ea typeface="Open Sans" panose="020B0606030504020204" pitchFamily="34" charset="0"/>
                    <a:cs typeface="Mothanna" panose="02000503000000000000" pitchFamily="2" charset="-78"/>
                  </a:rPr>
                  <a:t>الرباط</a:t>
                </a:r>
                <a:endParaRPr lang="fr-FR" sz="898" b="1" dirty="0">
                  <a:solidFill>
                    <a:schemeClr val="bg1"/>
                  </a:solidFill>
                  <a:latin typeface="Mothanna" panose="02000503000000000000" pitchFamily="2" charset="-78"/>
                  <a:ea typeface="Open Sans" panose="020B0606030504020204" pitchFamily="34" charset="0"/>
                  <a:cs typeface="Mothanna" panose="02000503000000000000" pitchFamily="2" charset="-78"/>
                </a:endParaRPr>
              </a:p>
            </p:txBody>
          </p:sp>
        </p:grpSp>
      </p:grpSp>
      <p:sp>
        <p:nvSpPr>
          <p:cNvPr id="25" name="Rectangle 24">
            <a:extLst>
              <a:ext uri="{FF2B5EF4-FFF2-40B4-BE49-F238E27FC236}">
                <a16:creationId xmlns:a16="http://schemas.microsoft.com/office/drawing/2014/main" id="{CFE1A68E-4885-45C6-AD66-C865D668E886}"/>
              </a:ext>
            </a:extLst>
          </p:cNvPr>
          <p:cNvSpPr/>
          <p:nvPr/>
        </p:nvSpPr>
        <p:spPr>
          <a:xfrm>
            <a:off x="844308" y="4631701"/>
            <a:ext cx="2914394" cy="324000"/>
          </a:xfrm>
          <a:prstGeom prst="rect">
            <a:avLst/>
          </a:prstGeom>
          <a:solidFill>
            <a:srgbClr val="02B07F"/>
          </a:solidFill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>
              <a:lnSpc>
                <a:spcPct val="107000"/>
              </a:lnSpc>
              <a:spcAft>
                <a:spcPts val="684"/>
              </a:spcAft>
              <a:buSzPct val="150000"/>
            </a:pPr>
            <a:r>
              <a:rPr lang="ar-MA" sz="1369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thanna" panose="02000503000000000000" pitchFamily="2" charset="-78"/>
                <a:cs typeface="Mothanna" panose="02000503000000000000" pitchFamily="2" charset="-78"/>
              </a:rPr>
              <a:t>خبـرات العمـل</a:t>
            </a: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46BA2BA3-3A20-48E2-AE94-D9D62FF72A37}"/>
              </a:ext>
            </a:extLst>
          </p:cNvPr>
          <p:cNvSpPr/>
          <p:nvPr/>
        </p:nvSpPr>
        <p:spPr>
          <a:xfrm>
            <a:off x="844308" y="2059990"/>
            <a:ext cx="2914394" cy="324000"/>
          </a:xfrm>
          <a:prstGeom prst="rect">
            <a:avLst/>
          </a:prstGeom>
          <a:solidFill>
            <a:srgbClr val="02B07F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MA" sz="1369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thanna" panose="02000503000000000000" pitchFamily="2" charset="-78"/>
                <a:ea typeface="Calibri" panose="020F0502020204030204" pitchFamily="34" charset="0"/>
                <a:cs typeface="Mothanna" panose="02000503000000000000" pitchFamily="2" charset="-78"/>
              </a:rPr>
              <a:t>المؤهلات التعليمية</a:t>
            </a:r>
            <a:endParaRPr lang="fr-FR" sz="1711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thanna" panose="02000503000000000000" pitchFamily="2" charset="-78"/>
              <a:ea typeface="Calibri" panose="020F0502020204030204" pitchFamily="34" charset="0"/>
              <a:cs typeface="Mothanna" panose="02000503000000000000" pitchFamily="2" charset="-78"/>
            </a:endParaRP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282838A2-C8F7-48EC-AAD9-0BDF35CF634C}"/>
              </a:ext>
            </a:extLst>
          </p:cNvPr>
          <p:cNvSpPr/>
          <p:nvPr/>
        </p:nvSpPr>
        <p:spPr>
          <a:xfrm>
            <a:off x="4651426" y="5647055"/>
            <a:ext cx="2124321" cy="324000"/>
          </a:xfrm>
          <a:prstGeom prst="rect">
            <a:avLst/>
          </a:prstGeom>
          <a:solidFill>
            <a:srgbClr val="0489A8"/>
          </a:solidFill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MA" sz="1369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thanna" panose="02000503000000000000" pitchFamily="2" charset="-78"/>
                <a:cs typeface="Mothanna" panose="02000503000000000000" pitchFamily="2" charset="-78"/>
              </a:rPr>
              <a:t>المهارات الشخصية</a:t>
            </a:r>
            <a:r>
              <a:rPr lang="fr-FR" sz="1369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thanna" panose="02000503000000000000" pitchFamily="2" charset="-78"/>
                <a:cs typeface="Mothanna" panose="02000503000000000000" pitchFamily="2" charset="-78"/>
              </a:rPr>
              <a:t> </a:t>
            </a:r>
          </a:p>
        </p:txBody>
      </p:sp>
      <p:sp>
        <p:nvSpPr>
          <p:cNvPr id="100" name="Rectangle 99">
            <a:extLst>
              <a:ext uri="{FF2B5EF4-FFF2-40B4-BE49-F238E27FC236}">
                <a16:creationId xmlns:a16="http://schemas.microsoft.com/office/drawing/2014/main" id="{926225B1-92EE-4A0C-AC6B-949FFF2515BB}"/>
              </a:ext>
            </a:extLst>
          </p:cNvPr>
          <p:cNvSpPr/>
          <p:nvPr/>
        </p:nvSpPr>
        <p:spPr>
          <a:xfrm>
            <a:off x="4653100" y="4192069"/>
            <a:ext cx="2124837" cy="324000"/>
          </a:xfrm>
          <a:prstGeom prst="rect">
            <a:avLst/>
          </a:prstGeom>
          <a:solidFill>
            <a:srgbClr val="0489A8"/>
          </a:solidFill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MA" sz="1369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thanna" panose="02000503000000000000" pitchFamily="2" charset="-78"/>
                <a:cs typeface="Mothanna" panose="02000503000000000000" pitchFamily="2" charset="-78"/>
              </a:rPr>
              <a:t>اللغـات</a:t>
            </a:r>
            <a:endParaRPr lang="fr-FR" sz="1369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thanna" panose="02000503000000000000" pitchFamily="2" charset="-78"/>
              <a:cs typeface="Mothanna" panose="02000503000000000000" pitchFamily="2" charset="-78"/>
            </a:endParaRPr>
          </a:p>
        </p:txBody>
      </p:sp>
      <p:sp>
        <p:nvSpPr>
          <p:cNvPr id="122" name="Rectangle 121">
            <a:extLst>
              <a:ext uri="{FF2B5EF4-FFF2-40B4-BE49-F238E27FC236}">
                <a16:creationId xmlns:a16="http://schemas.microsoft.com/office/drawing/2014/main" id="{D05CE0DC-1740-4CB7-A7C6-B0E73659B557}"/>
              </a:ext>
            </a:extLst>
          </p:cNvPr>
          <p:cNvSpPr/>
          <p:nvPr/>
        </p:nvSpPr>
        <p:spPr>
          <a:xfrm>
            <a:off x="4655806" y="8233995"/>
            <a:ext cx="2124320" cy="324000"/>
          </a:xfrm>
          <a:prstGeom prst="rect">
            <a:avLst/>
          </a:prstGeom>
          <a:solidFill>
            <a:srgbClr val="0489A8"/>
          </a:solidFill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marL="35854" algn="ctr">
              <a:lnSpc>
                <a:spcPct val="107000"/>
              </a:lnSpc>
              <a:spcAft>
                <a:spcPts val="684"/>
              </a:spcAft>
            </a:pPr>
            <a:r>
              <a:rPr lang="ar-MA" sz="1369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thanna" panose="02000503000000000000" pitchFamily="2" charset="-78"/>
                <a:cs typeface="Mothanna" panose="02000503000000000000" pitchFamily="2" charset="-78"/>
              </a:rPr>
              <a:t>الإهتمامـات والهوايـات</a:t>
            </a:r>
            <a:endParaRPr lang="fr-FR" sz="1369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thanna" panose="02000503000000000000" pitchFamily="2" charset="-78"/>
              <a:cs typeface="Mothanna" panose="02000503000000000000" pitchFamily="2" charset="-78"/>
            </a:endParaRPr>
          </a:p>
        </p:txBody>
      </p:sp>
      <p:graphicFrame>
        <p:nvGraphicFramePr>
          <p:cNvPr id="123" name="Table 122">
            <a:extLst>
              <a:ext uri="{FF2B5EF4-FFF2-40B4-BE49-F238E27FC236}">
                <a16:creationId xmlns:a16="http://schemas.microsoft.com/office/drawing/2014/main" id="{4ABB13AA-1BD1-4E3F-A249-F12416CFB988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4843829" y="8638094"/>
          <a:ext cx="1931918" cy="8442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31918">
                  <a:extLst>
                    <a:ext uri="{9D8B030D-6E8A-4147-A177-3AD203B41FA5}">
                      <a16:colId xmlns:a16="http://schemas.microsoft.com/office/drawing/2014/main" val="1372251140"/>
                    </a:ext>
                  </a:extLst>
                </a:gridCol>
              </a:tblGrid>
              <a:tr h="265687">
                <a:tc>
                  <a:txBody>
                    <a:bodyPr/>
                    <a:lstStyle/>
                    <a:p>
                      <a:pPr marL="0" indent="0" algn="r" defTabSz="400827" rtl="1" eaLnBrk="1" latinLnBrk="0" hangingPunct="1">
                        <a:lnSpc>
                          <a:spcPct val="107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Font typeface="Symbol" panose="05050102010706020507" pitchFamily="18" charset="2"/>
                        <a:buNone/>
                      </a:pPr>
                      <a:r>
                        <a:rPr lang="ar-MA" sz="941" b="1" kern="1200" dirty="0">
                          <a:solidFill>
                            <a:schemeClr val="bg1"/>
                          </a:solidFill>
                          <a:latin typeface="Mothanna" panose="02000503000000000000" pitchFamily="2" charset="-78"/>
                          <a:ea typeface="+mn-ea"/>
                          <a:cs typeface="Mothanna" panose="02000503000000000000" pitchFamily="2" charset="-78"/>
                        </a:rPr>
                        <a:t>الق</a:t>
                      </a:r>
                      <a:r>
                        <a:rPr lang="ar-DZ" sz="941" b="1" kern="1200" dirty="0">
                          <a:solidFill>
                            <a:schemeClr val="bg1"/>
                          </a:solidFill>
                          <a:latin typeface="Mothanna" panose="02000503000000000000" pitchFamily="2" charset="-78"/>
                          <a:ea typeface="+mn-ea"/>
                          <a:cs typeface="Mothanna" panose="02000503000000000000" pitchFamily="2" charset="-78"/>
                        </a:rPr>
                        <a:t>ـ</a:t>
                      </a:r>
                      <a:r>
                        <a:rPr lang="ar-MA" sz="941" b="1" kern="1200" dirty="0">
                          <a:solidFill>
                            <a:schemeClr val="bg1"/>
                          </a:solidFill>
                          <a:latin typeface="Mothanna" panose="02000503000000000000" pitchFamily="2" charset="-78"/>
                          <a:ea typeface="+mn-ea"/>
                          <a:cs typeface="Mothanna" panose="02000503000000000000" pitchFamily="2" charset="-78"/>
                        </a:rPr>
                        <a:t>راءة</a:t>
                      </a:r>
                    </a:p>
                    <a:p>
                      <a:pPr marL="0" indent="0" algn="r" defTabSz="400827" rtl="1" eaLnBrk="1" latinLnBrk="0" hangingPunct="1">
                        <a:lnSpc>
                          <a:spcPct val="107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Font typeface="Symbol" panose="05050102010706020507" pitchFamily="18" charset="2"/>
                        <a:buNone/>
                      </a:pPr>
                      <a:r>
                        <a:rPr lang="ar-MA" sz="941" b="1" kern="1200" dirty="0">
                          <a:solidFill>
                            <a:schemeClr val="bg1"/>
                          </a:solidFill>
                          <a:latin typeface="Mothanna" panose="02000503000000000000" pitchFamily="2" charset="-78"/>
                          <a:ea typeface="+mn-ea"/>
                          <a:cs typeface="Mothanna" panose="02000503000000000000" pitchFamily="2" charset="-78"/>
                        </a:rPr>
                        <a:t>الرياضـة</a:t>
                      </a:r>
                    </a:p>
                    <a:p>
                      <a:pPr marL="0" indent="0" algn="r" defTabSz="400827" rtl="1" eaLnBrk="1" latinLnBrk="0" hangingPunct="1">
                        <a:lnSpc>
                          <a:spcPct val="107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Font typeface="Symbol" panose="05050102010706020507" pitchFamily="18" charset="2"/>
                        <a:buNone/>
                      </a:pPr>
                      <a:r>
                        <a:rPr lang="ar-MA" sz="941" b="1" kern="1200" dirty="0">
                          <a:solidFill>
                            <a:schemeClr val="bg1"/>
                          </a:solidFill>
                          <a:latin typeface="Mothanna" panose="02000503000000000000" pitchFamily="2" charset="-78"/>
                          <a:ea typeface="+mn-ea"/>
                          <a:cs typeface="Mothanna" panose="02000503000000000000" pitchFamily="2" charset="-78"/>
                        </a:rPr>
                        <a:t>السفــر</a:t>
                      </a:r>
                    </a:p>
                    <a:p>
                      <a:pPr marL="0" indent="0" algn="r" defTabSz="400827" rtl="1" eaLnBrk="1" latinLnBrk="0" hangingPunct="1">
                        <a:lnSpc>
                          <a:spcPct val="107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Font typeface="Symbol" panose="05050102010706020507" pitchFamily="18" charset="2"/>
                        <a:buNone/>
                      </a:pPr>
                      <a:r>
                        <a:rPr lang="ar-MA" sz="941" b="1" kern="1200" dirty="0">
                          <a:solidFill>
                            <a:schemeClr val="bg1"/>
                          </a:solidFill>
                          <a:latin typeface="Mothanna" panose="02000503000000000000" pitchFamily="2" charset="-78"/>
                          <a:ea typeface="+mn-ea"/>
                          <a:cs typeface="Mothanna" panose="02000503000000000000" pitchFamily="2" charset="-78"/>
                        </a:rPr>
                        <a:t>الأن</a:t>
                      </a:r>
                      <a:r>
                        <a:rPr lang="ar-DZ" sz="941" b="1" kern="1200" dirty="0">
                          <a:solidFill>
                            <a:schemeClr val="bg1"/>
                          </a:solidFill>
                          <a:latin typeface="Mothanna" panose="02000503000000000000" pitchFamily="2" charset="-78"/>
                          <a:ea typeface="+mn-ea"/>
                          <a:cs typeface="Mothanna" panose="02000503000000000000" pitchFamily="2" charset="-78"/>
                        </a:rPr>
                        <a:t>ـ</a:t>
                      </a:r>
                      <a:r>
                        <a:rPr lang="ar-MA" sz="941" b="1" kern="1200" dirty="0">
                          <a:solidFill>
                            <a:schemeClr val="bg1"/>
                          </a:solidFill>
                          <a:latin typeface="Mothanna" panose="02000503000000000000" pitchFamily="2" charset="-78"/>
                          <a:ea typeface="+mn-ea"/>
                          <a:cs typeface="Mothanna" panose="02000503000000000000" pitchFamily="2" charset="-78"/>
                        </a:rPr>
                        <a:t>ت</a:t>
                      </a:r>
                      <a:r>
                        <a:rPr lang="ar-DZ" sz="941" b="1" kern="1200" dirty="0">
                          <a:solidFill>
                            <a:schemeClr val="bg1"/>
                          </a:solidFill>
                          <a:latin typeface="Mothanna" panose="02000503000000000000" pitchFamily="2" charset="-78"/>
                          <a:ea typeface="+mn-ea"/>
                          <a:cs typeface="Mothanna" panose="02000503000000000000" pitchFamily="2" charset="-78"/>
                        </a:rPr>
                        <a:t>ـ</a:t>
                      </a:r>
                      <a:r>
                        <a:rPr lang="ar-MA" sz="941" b="1" kern="1200" dirty="0">
                          <a:solidFill>
                            <a:schemeClr val="bg1"/>
                          </a:solidFill>
                          <a:latin typeface="Mothanna" panose="02000503000000000000" pitchFamily="2" charset="-78"/>
                          <a:ea typeface="+mn-ea"/>
                          <a:cs typeface="Mothanna" panose="02000503000000000000" pitchFamily="2" charset="-78"/>
                        </a:rPr>
                        <a:t>رنـت</a:t>
                      </a:r>
                      <a:endParaRPr lang="fr-FR" sz="941" b="1" kern="1200" dirty="0">
                        <a:solidFill>
                          <a:schemeClr val="bg1"/>
                        </a:solidFill>
                        <a:latin typeface="Mothanna" panose="02000503000000000000" pitchFamily="2" charset="-78"/>
                        <a:ea typeface="+mn-ea"/>
                        <a:cs typeface="Mothanna" panose="02000503000000000000" pitchFamily="2" charset="-78"/>
                      </a:endParaRPr>
                    </a:p>
                  </a:txBody>
                  <a:tcPr marL="78226" marR="78226" marT="39113" marB="39113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35898544"/>
                  </a:ext>
                </a:extLst>
              </a:tr>
            </a:tbl>
          </a:graphicData>
        </a:graphic>
      </p:graphicFrame>
      <p:sp>
        <p:nvSpPr>
          <p:cNvPr id="129" name="Text Box 5">
            <a:extLst>
              <a:ext uri="{FF2B5EF4-FFF2-40B4-BE49-F238E27FC236}">
                <a16:creationId xmlns:a16="http://schemas.microsoft.com/office/drawing/2014/main" id="{904B5ECA-A43F-424A-AAC2-53C3DAFBB31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8784" y="1130552"/>
            <a:ext cx="4501366" cy="5531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63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78226" tIns="39113" rIns="78226" bIns="39113" numCol="1" anchor="t" anchorCtr="0" compatLnSpc="1">
            <a:prstTxWarp prst="textNoShape">
              <a:avLst/>
            </a:prstTxWarp>
            <a:spAutoFit/>
          </a:bodyPr>
          <a:lstStyle/>
          <a:p>
            <a:pPr algn="just" rtl="1"/>
            <a:r>
              <a:rPr lang="ar-MA" sz="1027" dirty="0">
                <a:solidFill>
                  <a:schemeClr val="bg1"/>
                </a:solidFill>
                <a:latin typeface="Mothanna" panose="02000503000000000000" pitchFamily="2" charset="-78"/>
                <a:cs typeface="Mothanna" panose="02000503000000000000" pitchFamily="2" charset="-78"/>
              </a:rPr>
              <a:t>مهتم بمجال الجرافيك وتصميم واجهات المواقع وكذلك التصوير, وفي تطور مستمر بفضل الله. قررت إنشاء هذا الموقع ليكون موقع لمساعدة كل من لم يمكن بإنشاء سيرة ذاتية بمفرده. </a:t>
            </a:r>
            <a:endParaRPr lang="fr-FR" sz="1027" dirty="0">
              <a:solidFill>
                <a:schemeClr val="bg1"/>
              </a:solidFill>
              <a:latin typeface="Mothanna" panose="02000503000000000000" pitchFamily="2" charset="-78"/>
              <a:cs typeface="Mothanna" panose="02000503000000000000" pitchFamily="2" charset="-78"/>
            </a:endParaRPr>
          </a:p>
        </p:txBody>
      </p:sp>
      <p:sp>
        <p:nvSpPr>
          <p:cNvPr id="139" name="Rectangle: Rounded Corners 138">
            <a:extLst>
              <a:ext uri="{FF2B5EF4-FFF2-40B4-BE49-F238E27FC236}">
                <a16:creationId xmlns:a16="http://schemas.microsoft.com/office/drawing/2014/main" id="{CDF04AD7-4FCB-4488-BB47-FD639C7AD036}"/>
              </a:ext>
            </a:extLst>
          </p:cNvPr>
          <p:cNvSpPr/>
          <p:nvPr/>
        </p:nvSpPr>
        <p:spPr>
          <a:xfrm>
            <a:off x="1819302" y="806605"/>
            <a:ext cx="2914394" cy="275203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r" rtl="1">
              <a:lnSpc>
                <a:spcPct val="107000"/>
              </a:lnSpc>
              <a:spcAft>
                <a:spcPts val="684"/>
              </a:spcAft>
            </a:pPr>
            <a:r>
              <a:rPr lang="ar-MA" sz="1369" b="1" dirty="0">
                <a:solidFill>
                  <a:schemeClr val="bg1"/>
                </a:solidFill>
                <a:latin typeface="Mothanna" panose="02000503000000000000" pitchFamily="2" charset="-78"/>
                <a:ea typeface="Times New Roman" panose="02020603050405020304" pitchFamily="18" charset="0"/>
                <a:cs typeface="Mothanna" panose="02000503000000000000" pitchFamily="2" charset="-78"/>
              </a:rPr>
              <a:t>مصـمم جرافيـــك</a:t>
            </a:r>
            <a:endParaRPr lang="fr-FR" sz="1198" dirty="0">
              <a:solidFill>
                <a:schemeClr val="bg1"/>
              </a:solidFill>
              <a:latin typeface="Mothanna" panose="02000503000000000000" pitchFamily="2" charset="-78"/>
              <a:ea typeface="Times New Roman" panose="02020603050405020304" pitchFamily="18" charset="0"/>
              <a:cs typeface="Mothanna" panose="02000503000000000000" pitchFamily="2" charset="-78"/>
            </a:endParaRP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6E5E9944-0FA8-40C1-958D-71AC034B2739}"/>
              </a:ext>
            </a:extLst>
          </p:cNvPr>
          <p:cNvSpPr/>
          <p:nvPr/>
        </p:nvSpPr>
        <p:spPr>
          <a:xfrm>
            <a:off x="427301" y="182539"/>
            <a:ext cx="4306395" cy="75033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78226" tIns="39113" rIns="78226" bIns="39113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r">
              <a:lnSpc>
                <a:spcPct val="80000"/>
              </a:lnSpc>
            </a:pPr>
            <a:r>
              <a:rPr lang="ar-MA" sz="3422" b="1" dirty="0">
                <a:solidFill>
                  <a:schemeClr val="bg1"/>
                </a:solidFill>
                <a:effectLst>
                  <a:outerShdw blurRad="50800" dist="38100" dir="2700000" algn="tl">
                    <a:srgbClr val="000000">
                      <a:alpha val="40000"/>
                    </a:srgbClr>
                  </a:outerShdw>
                </a:effectLst>
                <a:latin typeface="Mothanna" panose="02000503000000000000" pitchFamily="2" charset="-78"/>
                <a:ea typeface="Times New Roman" panose="02020603050405020304" pitchFamily="18" charset="0"/>
                <a:cs typeface="Mothanna" panose="02000503000000000000" pitchFamily="2" charset="-78"/>
              </a:rPr>
              <a:t>باحلــى يوســف</a:t>
            </a:r>
            <a:r>
              <a:rPr lang="fr-FR" sz="2053" b="1" dirty="0">
                <a:solidFill>
                  <a:schemeClr val="bg1"/>
                </a:solidFill>
                <a:effectLst>
                  <a:outerShdw blurRad="50800" dist="38100" dir="2700000" algn="tl">
                    <a:srgbClr val="000000">
                      <a:alpha val="40000"/>
                    </a:srgbClr>
                  </a:outerShdw>
                </a:effectLst>
                <a:latin typeface="Mothanna" panose="02000503000000000000" pitchFamily="2" charset="-78"/>
                <a:ea typeface="Times New Roman" panose="02020603050405020304" pitchFamily="18" charset="0"/>
                <a:cs typeface="Mothanna" panose="02000503000000000000" pitchFamily="2" charset="-78"/>
              </a:rPr>
              <a:t> </a:t>
            </a:r>
            <a:endParaRPr lang="fr-FR" sz="898" dirty="0">
              <a:solidFill>
                <a:schemeClr val="bg1"/>
              </a:solidFill>
              <a:latin typeface="Mothanna" panose="02000503000000000000" pitchFamily="2" charset="-78"/>
              <a:ea typeface="Times New Roman" panose="02020603050405020304" pitchFamily="18" charset="0"/>
              <a:cs typeface="Mothanna" panose="02000503000000000000" pitchFamily="2" charset="-78"/>
            </a:endParaRPr>
          </a:p>
        </p:txBody>
      </p:sp>
      <p:sp>
        <p:nvSpPr>
          <p:cNvPr id="34" name="Subtitle 2">
            <a:extLst>
              <a:ext uri="{FF2B5EF4-FFF2-40B4-BE49-F238E27FC236}">
                <a16:creationId xmlns:a16="http://schemas.microsoft.com/office/drawing/2014/main" id="{C0F1567A-5BD0-4ABD-9B90-24016F76EA9B}"/>
              </a:ext>
            </a:extLst>
          </p:cNvPr>
          <p:cNvSpPr/>
          <p:nvPr/>
        </p:nvSpPr>
        <p:spPr>
          <a:xfrm>
            <a:off x="24645" y="2501360"/>
            <a:ext cx="4184590" cy="1856784"/>
          </a:xfrm>
          <a:prstGeom prst="rect">
            <a:avLst/>
          </a:prstGeom>
          <a:noFill/>
          <a:ln cap="flat">
            <a:noFill/>
            <a:prstDash val="solid"/>
          </a:ln>
        </p:spPr>
        <p:txBody>
          <a:bodyPr vert="horz" wrap="square" lIns="78226" tIns="39113" rIns="78226" bIns="39113" anchor="t" anchorCtr="0" compatLnSpc="0">
            <a:spAutoFit/>
          </a:bodyPr>
          <a:lstStyle/>
          <a:p>
            <a:pPr algn="r" rtl="1" fontAlgn="base"/>
            <a:r>
              <a:rPr lang="ar-MA" sz="1198" b="1" dirty="0">
                <a:solidFill>
                  <a:srgbClr val="0489A8"/>
                </a:solidFill>
                <a:latin typeface="Mothanna" panose="02000503000000000000" pitchFamily="2" charset="-78"/>
                <a:ea typeface="Calibri" panose="020F0502020204030204" pitchFamily="34" charset="0"/>
                <a:cs typeface="Mothanna" panose="02000503000000000000" pitchFamily="2" charset="-78"/>
              </a:rPr>
              <a:t>2014-2017:</a:t>
            </a:r>
            <a:r>
              <a:rPr lang="ar-MA" sz="941" b="1" dirty="0">
                <a:solidFill>
                  <a:srgbClr val="0489A8"/>
                </a:solidFill>
                <a:latin typeface="Mothanna" panose="02000503000000000000" pitchFamily="2" charset="-78"/>
                <a:ea typeface="Calibri" panose="020F0502020204030204" pitchFamily="34" charset="0"/>
                <a:cs typeface="Mothanna" panose="02000503000000000000" pitchFamily="2" charset="-78"/>
              </a:rPr>
              <a:t> </a:t>
            </a:r>
            <a:r>
              <a:rPr lang="ar-MA" sz="1198" dirty="0">
                <a:solidFill>
                  <a:srgbClr val="0489A8"/>
                </a:solidFill>
                <a:latin typeface="Mothanna" panose="02000503000000000000" pitchFamily="2" charset="-78"/>
                <a:cs typeface="Mothanna" panose="02000503000000000000" pitchFamily="2" charset="-78"/>
              </a:rPr>
              <a:t>كلية العلوم القانونية والاقتصادية والاجتماعية - أكدال  </a:t>
            </a:r>
          </a:p>
          <a:p>
            <a:pPr marL="154824" algn="r" rtl="1" fontAlgn="base"/>
            <a:r>
              <a:rPr lang="ar-MA" sz="1027" b="1" dirty="0">
                <a:solidFill>
                  <a:srgbClr val="494F4F"/>
                </a:solidFill>
                <a:latin typeface="Mothanna" panose="02000503000000000000" pitchFamily="2" charset="-78"/>
                <a:ea typeface="Times New Roman" panose="02020603050405020304" pitchFamily="18" charset="0"/>
                <a:cs typeface="Mothanna" panose="02000503000000000000" pitchFamily="2" charset="-78"/>
              </a:rPr>
              <a:t>إجـازة فـي الإقتصـاد</a:t>
            </a:r>
          </a:p>
          <a:p>
            <a:pPr marL="154824" algn="r" rtl="1" fontAlgn="base"/>
            <a:endParaRPr lang="fr-FR" sz="1027" dirty="0">
              <a:latin typeface="Mothanna" panose="02000503000000000000" pitchFamily="2" charset="-78"/>
              <a:ea typeface="Calibri" panose="020F0502020204030204" pitchFamily="34" charset="0"/>
              <a:cs typeface="Mothanna" panose="02000503000000000000" pitchFamily="2" charset="-78"/>
            </a:endParaRPr>
          </a:p>
          <a:p>
            <a:pPr algn="r" rtl="1" fontAlgn="base"/>
            <a:r>
              <a:rPr lang="ar-MA" sz="1198" b="1" dirty="0">
                <a:solidFill>
                  <a:srgbClr val="0489A8"/>
                </a:solidFill>
                <a:latin typeface="Mothanna" panose="02000503000000000000" pitchFamily="2" charset="-78"/>
                <a:ea typeface="Calibri" panose="020F0502020204030204" pitchFamily="34" charset="0"/>
                <a:cs typeface="Mothanna" panose="02000503000000000000" pitchFamily="2" charset="-78"/>
              </a:rPr>
              <a:t>2012-2014:</a:t>
            </a:r>
            <a:r>
              <a:rPr lang="ar-MA" sz="941" b="1" dirty="0">
                <a:solidFill>
                  <a:srgbClr val="0489A8"/>
                </a:solidFill>
                <a:latin typeface="Mothanna" panose="02000503000000000000" pitchFamily="2" charset="-78"/>
                <a:ea typeface="Calibri" panose="020F0502020204030204" pitchFamily="34" charset="0"/>
                <a:cs typeface="Mothanna" panose="02000503000000000000" pitchFamily="2" charset="-78"/>
              </a:rPr>
              <a:t> </a:t>
            </a:r>
            <a:r>
              <a:rPr lang="ar-MA" sz="1198" dirty="0">
                <a:solidFill>
                  <a:srgbClr val="0489A8"/>
                </a:solidFill>
                <a:latin typeface="Mothanna" panose="02000503000000000000" pitchFamily="2" charset="-78"/>
                <a:ea typeface="Calibri" panose="020F0502020204030204" pitchFamily="34" charset="0"/>
                <a:cs typeface="Mothanna" panose="02000503000000000000" pitchFamily="2" charset="-78"/>
              </a:rPr>
              <a:t>المعهـد المتخصـص للعلـوم التطبيقيـة</a:t>
            </a:r>
            <a:endParaRPr lang="fr-FR" sz="1027" dirty="0">
              <a:solidFill>
                <a:srgbClr val="0489A8"/>
              </a:solidFill>
              <a:latin typeface="Mothanna" panose="02000503000000000000" pitchFamily="2" charset="-78"/>
              <a:ea typeface="Calibri" panose="020F0502020204030204" pitchFamily="34" charset="0"/>
              <a:cs typeface="Mothanna" panose="02000503000000000000" pitchFamily="2" charset="-78"/>
            </a:endParaRPr>
          </a:p>
          <a:p>
            <a:pPr marL="154824" algn="r" rtl="1" fontAlgn="base"/>
            <a:r>
              <a:rPr lang="ar-MA" sz="1027" b="1" dirty="0">
                <a:solidFill>
                  <a:srgbClr val="494F4F"/>
                </a:solidFill>
                <a:latin typeface="Mothanna" panose="02000503000000000000" pitchFamily="2" charset="-78"/>
                <a:ea typeface="Times New Roman" panose="02020603050405020304" pitchFamily="18" charset="0"/>
                <a:cs typeface="Mothanna" panose="02000503000000000000" pitchFamily="2" charset="-78"/>
              </a:rPr>
              <a:t>دبلـوم متخصـص في الطبـع المعلوماتـي</a:t>
            </a:r>
            <a:endParaRPr lang="ar-MA" sz="1198" b="1" dirty="0">
              <a:solidFill>
                <a:srgbClr val="494F4F"/>
              </a:solidFill>
              <a:latin typeface="Mothanna" panose="02000503000000000000" pitchFamily="2" charset="-78"/>
              <a:ea typeface="Times New Roman" panose="02020603050405020304" pitchFamily="18" charset="0"/>
              <a:cs typeface="Mothanna" panose="02000503000000000000" pitchFamily="2" charset="-78"/>
            </a:endParaRPr>
          </a:p>
          <a:p>
            <a:pPr marL="154824" algn="r" rtl="1" fontAlgn="base"/>
            <a:endParaRPr lang="fr-FR" sz="1027" dirty="0">
              <a:latin typeface="Mothanna" panose="02000503000000000000" pitchFamily="2" charset="-78"/>
              <a:ea typeface="Calibri" panose="020F0502020204030204" pitchFamily="34" charset="0"/>
              <a:cs typeface="Mothanna" panose="02000503000000000000" pitchFamily="2" charset="-78"/>
            </a:endParaRPr>
          </a:p>
          <a:p>
            <a:pPr algn="r" rtl="1" fontAlgn="base"/>
            <a:r>
              <a:rPr lang="ar-MA" sz="1369" b="1" dirty="0">
                <a:solidFill>
                  <a:srgbClr val="0489A8"/>
                </a:solidFill>
                <a:latin typeface="Mothanna" panose="02000503000000000000" pitchFamily="2" charset="-78"/>
                <a:ea typeface="Tahoma" panose="020B0604030504040204" pitchFamily="34" charset="0"/>
                <a:cs typeface="Mothanna" panose="02000503000000000000" pitchFamily="2" charset="-78"/>
              </a:rPr>
              <a:t> </a:t>
            </a:r>
            <a:r>
              <a:rPr lang="ar-MA" sz="1198" b="1" dirty="0">
                <a:solidFill>
                  <a:srgbClr val="0489A8"/>
                </a:solidFill>
                <a:latin typeface="Mothanna" panose="02000503000000000000" pitchFamily="2" charset="-78"/>
                <a:ea typeface="Tahoma" panose="020B0604030504040204" pitchFamily="34" charset="0"/>
                <a:cs typeface="Mothanna" panose="02000503000000000000" pitchFamily="2" charset="-78"/>
              </a:rPr>
              <a:t>2011-2012</a:t>
            </a:r>
            <a:r>
              <a:rPr lang="ar-MA" sz="1027" b="1" dirty="0">
                <a:solidFill>
                  <a:srgbClr val="0489A8"/>
                </a:solidFill>
                <a:latin typeface="Mothanna" panose="02000503000000000000" pitchFamily="2" charset="-78"/>
                <a:ea typeface="Tahoma" panose="020B0604030504040204" pitchFamily="34" charset="0"/>
                <a:cs typeface="Mothanna" panose="02000503000000000000" pitchFamily="2" charset="-78"/>
              </a:rPr>
              <a:t>: </a:t>
            </a:r>
            <a:r>
              <a:rPr lang="ar-MA" sz="1198" dirty="0">
                <a:solidFill>
                  <a:srgbClr val="0489A8"/>
                </a:solidFill>
                <a:latin typeface="Mothanna" panose="02000503000000000000" pitchFamily="2" charset="-78"/>
                <a:cs typeface="Mothanna" panose="02000503000000000000" pitchFamily="2" charset="-78"/>
              </a:rPr>
              <a:t>ثانويـة المختـار السوسـي المعازيـز</a:t>
            </a:r>
            <a:endParaRPr lang="fr-FR" sz="1198" dirty="0">
              <a:solidFill>
                <a:srgbClr val="0489A8"/>
              </a:solidFill>
              <a:latin typeface="Mothanna" panose="02000503000000000000" pitchFamily="2" charset="-78"/>
              <a:cs typeface="Mothanna" panose="02000503000000000000" pitchFamily="2" charset="-78"/>
            </a:endParaRPr>
          </a:p>
          <a:p>
            <a:pPr marL="154824" algn="r" rtl="1" fontAlgn="base">
              <a:tabLst>
                <a:tab pos="228162" algn="l"/>
              </a:tabLst>
            </a:pPr>
            <a:r>
              <a:rPr lang="ar-MA" sz="1027" b="1" dirty="0">
                <a:solidFill>
                  <a:srgbClr val="494F4F"/>
                </a:solidFill>
                <a:latin typeface="Mothanna" panose="02000503000000000000" pitchFamily="2" charset="-78"/>
                <a:cs typeface="Mothanna" panose="02000503000000000000" pitchFamily="2" charset="-78"/>
              </a:rPr>
              <a:t>بكالوريا في علوم الحياة والأرض</a:t>
            </a:r>
            <a:endParaRPr lang="fr-FR" sz="1027" b="1" dirty="0">
              <a:solidFill>
                <a:srgbClr val="494F4F"/>
              </a:solidFill>
              <a:latin typeface="Mothanna" panose="02000503000000000000" pitchFamily="2" charset="-78"/>
              <a:cs typeface="Mothanna" panose="02000503000000000000" pitchFamily="2" charset="-78"/>
            </a:endParaRPr>
          </a:p>
        </p:txBody>
      </p:sp>
      <p:sp>
        <p:nvSpPr>
          <p:cNvPr id="36" name="Subtitle 2">
            <a:extLst>
              <a:ext uri="{FF2B5EF4-FFF2-40B4-BE49-F238E27FC236}">
                <a16:creationId xmlns:a16="http://schemas.microsoft.com/office/drawing/2014/main" id="{F3CDBA44-805B-4803-A4F9-D40CC530D32D}"/>
              </a:ext>
            </a:extLst>
          </p:cNvPr>
          <p:cNvSpPr/>
          <p:nvPr/>
        </p:nvSpPr>
        <p:spPr>
          <a:xfrm>
            <a:off x="54578" y="5116730"/>
            <a:ext cx="4108913" cy="3322438"/>
          </a:xfrm>
          <a:prstGeom prst="rect">
            <a:avLst/>
          </a:prstGeom>
          <a:noFill/>
          <a:ln cap="flat">
            <a:noFill/>
            <a:prstDash val="solid"/>
          </a:ln>
        </p:spPr>
        <p:txBody>
          <a:bodyPr vert="horz" wrap="square" lIns="78226" tIns="39113" rIns="78226" bIns="39113" anchor="t" anchorCtr="0" compatLnSpc="0">
            <a:spAutoFit/>
          </a:bodyPr>
          <a:lstStyle/>
          <a:p>
            <a:pPr algn="r" rtl="1"/>
            <a:r>
              <a:rPr lang="ar-MA" sz="1027" b="1" dirty="0">
                <a:solidFill>
                  <a:srgbClr val="0489A8"/>
                </a:solidFill>
                <a:latin typeface="Mothanna" panose="02000503000000000000" pitchFamily="2" charset="-78"/>
                <a:ea typeface="Times New Roman" panose="02020603050405020304" pitchFamily="18" charset="0"/>
                <a:cs typeface="Mothanna" panose="02000503000000000000" pitchFamily="2" charset="-78"/>
              </a:rPr>
              <a:t>شهر 2017 – شهر 2017 </a:t>
            </a:r>
            <a:r>
              <a:rPr lang="fr-FR" sz="1027" b="1" dirty="0">
                <a:solidFill>
                  <a:srgbClr val="0489A8"/>
                </a:solidFill>
                <a:latin typeface="Mothanna" panose="02000503000000000000" pitchFamily="2" charset="-78"/>
                <a:ea typeface="Times New Roman" panose="02020603050405020304" pitchFamily="18" charset="0"/>
                <a:cs typeface="Mothanna" panose="02000503000000000000" pitchFamily="2" charset="-78"/>
              </a:rPr>
              <a:t>|</a:t>
            </a:r>
            <a:r>
              <a:rPr lang="ar-MA" sz="1027" b="1" dirty="0">
                <a:solidFill>
                  <a:srgbClr val="0489A8"/>
                </a:solidFill>
                <a:latin typeface="Mothanna" panose="02000503000000000000" pitchFamily="2" charset="-78"/>
                <a:ea typeface="Times New Roman" panose="02020603050405020304" pitchFamily="18" charset="0"/>
                <a:cs typeface="Mothanna" panose="02000503000000000000" pitchFamily="2" charset="-78"/>
              </a:rPr>
              <a:t> إسم الشركة</a:t>
            </a:r>
            <a:endParaRPr lang="fr-FR" sz="1027" b="1" dirty="0">
              <a:solidFill>
                <a:srgbClr val="0489A8"/>
              </a:solidFill>
              <a:latin typeface="Mothanna" panose="02000503000000000000" pitchFamily="2" charset="-78"/>
              <a:ea typeface="Tahoma" panose="020B0604030504040204" pitchFamily="34" charset="0"/>
              <a:cs typeface="Mothanna" panose="02000503000000000000" pitchFamily="2" charset="-78"/>
            </a:endParaRPr>
          </a:p>
          <a:p>
            <a:pPr algn="r" rtl="1"/>
            <a:r>
              <a:rPr lang="ar-MA" sz="1027" dirty="0">
                <a:solidFill>
                  <a:srgbClr val="404040"/>
                </a:solidFill>
                <a:latin typeface="Mothanna" panose="02000503000000000000" pitchFamily="2" charset="-78"/>
                <a:ea typeface="Times New Roman" panose="02020603050405020304" pitchFamily="18" charset="0"/>
                <a:cs typeface="Mothanna" panose="02000503000000000000" pitchFamily="2" charset="-78"/>
              </a:rPr>
              <a:t>مصمم جرافيك: </a:t>
            </a:r>
            <a:r>
              <a:rPr lang="ar-MA" sz="1027" dirty="0">
                <a:solidFill>
                  <a:srgbClr val="494F4F"/>
                </a:solidFill>
                <a:latin typeface="Mothanna" panose="02000503000000000000" pitchFamily="2" charset="-78"/>
                <a:ea typeface="Times New Roman" panose="02020603050405020304" pitchFamily="18" charset="0"/>
                <a:cs typeface="Mothanna" panose="02000503000000000000" pitchFamily="2" charset="-78"/>
              </a:rPr>
              <a:t>وصف بعض المهام التي كنت تنجزها في هذا المنصب.</a:t>
            </a:r>
          </a:p>
          <a:p>
            <a:pPr marL="309648" algn="r" rtl="1"/>
            <a:r>
              <a:rPr lang="fr-FR" sz="941" dirty="0">
                <a:solidFill>
                  <a:srgbClr val="494F4F"/>
                </a:solidFill>
                <a:latin typeface="Mothanna" panose="02000503000000000000" pitchFamily="2" charset="-78"/>
                <a:ea typeface="Times New Roman" panose="02020603050405020304" pitchFamily="18" charset="0"/>
                <a:cs typeface="Mothanna" panose="02000503000000000000" pitchFamily="2" charset="-78"/>
              </a:rPr>
              <a:t> -</a:t>
            </a:r>
            <a:r>
              <a:rPr lang="ar-MA" sz="941" dirty="0">
                <a:solidFill>
                  <a:srgbClr val="494F4F"/>
                </a:solidFill>
                <a:latin typeface="Mothanna" panose="02000503000000000000" pitchFamily="2" charset="-78"/>
                <a:ea typeface="Times New Roman" panose="02020603050405020304" pitchFamily="18" charset="0"/>
                <a:cs typeface="Mothanna" panose="02000503000000000000" pitchFamily="2" charset="-78"/>
              </a:rPr>
              <a:t>أيضا النتائج التي حققتها.</a:t>
            </a:r>
            <a:endParaRPr lang="fr-FR" sz="941" dirty="0">
              <a:solidFill>
                <a:srgbClr val="494F4F"/>
              </a:solidFill>
              <a:latin typeface="Mothanna" panose="02000503000000000000" pitchFamily="2" charset="-78"/>
              <a:ea typeface="Times New Roman" panose="02020603050405020304" pitchFamily="18" charset="0"/>
              <a:cs typeface="Mothanna" panose="02000503000000000000" pitchFamily="2" charset="-78"/>
            </a:endParaRPr>
          </a:p>
          <a:p>
            <a:pPr marL="309648" algn="r" rtl="1"/>
            <a:r>
              <a:rPr lang="fr-FR" sz="941" dirty="0">
                <a:solidFill>
                  <a:srgbClr val="494F4F"/>
                </a:solidFill>
                <a:latin typeface="Mothanna" panose="02000503000000000000" pitchFamily="2" charset="-78"/>
                <a:ea typeface="Times New Roman" panose="02020603050405020304" pitchFamily="18" charset="0"/>
                <a:cs typeface="Mothanna" panose="02000503000000000000" pitchFamily="2" charset="-78"/>
              </a:rPr>
              <a:t> -</a:t>
            </a:r>
            <a:r>
              <a:rPr lang="ar-MA" sz="941" dirty="0">
                <a:solidFill>
                  <a:srgbClr val="494F4F"/>
                </a:solidFill>
                <a:latin typeface="Mothanna" panose="02000503000000000000" pitchFamily="2" charset="-78"/>
                <a:ea typeface="Times New Roman" panose="02020603050405020304" pitchFamily="18" charset="0"/>
                <a:cs typeface="Mothanna" panose="02000503000000000000" pitchFamily="2" charset="-78"/>
              </a:rPr>
              <a:t>أيضا النتائج التي حققتها.</a:t>
            </a:r>
            <a:endParaRPr lang="fr-FR" sz="941" dirty="0">
              <a:solidFill>
                <a:srgbClr val="494F4F"/>
              </a:solidFill>
              <a:latin typeface="Mothanna" panose="02000503000000000000" pitchFamily="2" charset="-78"/>
              <a:ea typeface="Times New Roman" panose="02020603050405020304" pitchFamily="18" charset="0"/>
              <a:cs typeface="Mothanna" panose="02000503000000000000" pitchFamily="2" charset="-78"/>
            </a:endParaRPr>
          </a:p>
          <a:p>
            <a:pPr algn="r" rtl="1"/>
            <a:endParaRPr lang="fr-FR" sz="941" dirty="0">
              <a:latin typeface="Mothanna" panose="02000503000000000000" pitchFamily="2" charset="-78"/>
              <a:ea typeface="Times New Roman" panose="02020603050405020304" pitchFamily="18" charset="0"/>
              <a:cs typeface="Mothanna" panose="02000503000000000000" pitchFamily="2" charset="-78"/>
            </a:endParaRPr>
          </a:p>
          <a:p>
            <a:pPr algn="r" rtl="1" fontAlgn="base">
              <a:lnSpc>
                <a:spcPct val="115000"/>
              </a:lnSpc>
            </a:pPr>
            <a:endParaRPr lang="fr-FR" sz="898" dirty="0">
              <a:latin typeface="Mothanna" panose="02000503000000000000" pitchFamily="2" charset="-78"/>
              <a:ea typeface="Calibri" panose="020F0502020204030204" pitchFamily="34" charset="0"/>
              <a:cs typeface="Mothanna" panose="02000503000000000000" pitchFamily="2" charset="-78"/>
            </a:endParaRPr>
          </a:p>
          <a:p>
            <a:pPr algn="r" rtl="1"/>
            <a:r>
              <a:rPr lang="ar-MA" sz="1027" b="1" dirty="0">
                <a:solidFill>
                  <a:srgbClr val="0489A8"/>
                </a:solidFill>
                <a:latin typeface="Mothanna" panose="02000503000000000000" pitchFamily="2" charset="-78"/>
                <a:ea typeface="Times New Roman" panose="02020603050405020304" pitchFamily="18" charset="0"/>
                <a:cs typeface="Mothanna" panose="02000503000000000000" pitchFamily="2" charset="-78"/>
              </a:rPr>
              <a:t>شهر 2017 – شهر 2017 </a:t>
            </a:r>
            <a:r>
              <a:rPr lang="fr-FR" sz="1027" b="1" dirty="0">
                <a:solidFill>
                  <a:srgbClr val="0489A8"/>
                </a:solidFill>
                <a:latin typeface="Mothanna" panose="02000503000000000000" pitchFamily="2" charset="-78"/>
                <a:ea typeface="Times New Roman" panose="02020603050405020304" pitchFamily="18" charset="0"/>
                <a:cs typeface="Mothanna" panose="02000503000000000000" pitchFamily="2" charset="-78"/>
              </a:rPr>
              <a:t>|</a:t>
            </a:r>
            <a:r>
              <a:rPr lang="ar-MA" sz="1027" b="1" dirty="0">
                <a:solidFill>
                  <a:srgbClr val="0489A8"/>
                </a:solidFill>
                <a:latin typeface="Mothanna" panose="02000503000000000000" pitchFamily="2" charset="-78"/>
                <a:ea typeface="Times New Roman" panose="02020603050405020304" pitchFamily="18" charset="0"/>
                <a:cs typeface="Mothanna" panose="02000503000000000000" pitchFamily="2" charset="-78"/>
              </a:rPr>
              <a:t> إسم الشركة</a:t>
            </a:r>
            <a:endParaRPr lang="fr-FR" sz="1027" b="1" dirty="0">
              <a:solidFill>
                <a:srgbClr val="0489A8"/>
              </a:solidFill>
              <a:latin typeface="Mothanna" panose="02000503000000000000" pitchFamily="2" charset="-78"/>
              <a:ea typeface="Tahoma" panose="020B0604030504040204" pitchFamily="34" charset="0"/>
              <a:cs typeface="Mothanna" panose="02000503000000000000" pitchFamily="2" charset="-78"/>
            </a:endParaRPr>
          </a:p>
          <a:p>
            <a:pPr algn="r" rtl="1"/>
            <a:r>
              <a:rPr lang="ar-MA" sz="1027" dirty="0">
                <a:solidFill>
                  <a:srgbClr val="404040"/>
                </a:solidFill>
                <a:latin typeface="Mothanna" panose="02000503000000000000" pitchFamily="2" charset="-78"/>
                <a:ea typeface="Times New Roman" panose="02020603050405020304" pitchFamily="18" charset="0"/>
                <a:cs typeface="Mothanna" panose="02000503000000000000" pitchFamily="2" charset="-78"/>
              </a:rPr>
              <a:t>مصمم جرافيك: </a:t>
            </a:r>
            <a:r>
              <a:rPr lang="ar-MA" sz="1027" dirty="0">
                <a:solidFill>
                  <a:srgbClr val="494F4F"/>
                </a:solidFill>
                <a:latin typeface="Mothanna" panose="02000503000000000000" pitchFamily="2" charset="-78"/>
                <a:ea typeface="Times New Roman" panose="02020603050405020304" pitchFamily="18" charset="0"/>
                <a:cs typeface="Mothanna" panose="02000503000000000000" pitchFamily="2" charset="-78"/>
              </a:rPr>
              <a:t>وصف بعض المهام التي كنت تنجزها في هذا المنصب.</a:t>
            </a:r>
          </a:p>
          <a:p>
            <a:pPr marL="309648" algn="r" rtl="1"/>
            <a:r>
              <a:rPr lang="fr-FR" sz="941" dirty="0">
                <a:solidFill>
                  <a:srgbClr val="494F4F"/>
                </a:solidFill>
                <a:latin typeface="Mothanna" panose="02000503000000000000" pitchFamily="2" charset="-78"/>
                <a:ea typeface="Times New Roman" panose="02020603050405020304" pitchFamily="18" charset="0"/>
                <a:cs typeface="Mothanna" panose="02000503000000000000" pitchFamily="2" charset="-78"/>
              </a:rPr>
              <a:t> -</a:t>
            </a:r>
            <a:r>
              <a:rPr lang="ar-MA" sz="941" dirty="0">
                <a:solidFill>
                  <a:srgbClr val="494F4F"/>
                </a:solidFill>
                <a:latin typeface="Mothanna" panose="02000503000000000000" pitchFamily="2" charset="-78"/>
                <a:ea typeface="Times New Roman" panose="02020603050405020304" pitchFamily="18" charset="0"/>
                <a:cs typeface="Mothanna" panose="02000503000000000000" pitchFamily="2" charset="-78"/>
              </a:rPr>
              <a:t>أيضا النتائج التي حققتها.</a:t>
            </a:r>
            <a:endParaRPr lang="fr-FR" sz="941" dirty="0">
              <a:solidFill>
                <a:srgbClr val="494F4F"/>
              </a:solidFill>
              <a:latin typeface="Mothanna" panose="02000503000000000000" pitchFamily="2" charset="-78"/>
              <a:ea typeface="Times New Roman" panose="02020603050405020304" pitchFamily="18" charset="0"/>
              <a:cs typeface="Mothanna" panose="02000503000000000000" pitchFamily="2" charset="-78"/>
            </a:endParaRPr>
          </a:p>
          <a:p>
            <a:pPr marL="309648" algn="r" rtl="1"/>
            <a:r>
              <a:rPr lang="fr-FR" sz="941" dirty="0">
                <a:solidFill>
                  <a:srgbClr val="494F4F"/>
                </a:solidFill>
                <a:latin typeface="Mothanna" panose="02000503000000000000" pitchFamily="2" charset="-78"/>
                <a:ea typeface="Times New Roman" panose="02020603050405020304" pitchFamily="18" charset="0"/>
                <a:cs typeface="Mothanna" panose="02000503000000000000" pitchFamily="2" charset="-78"/>
              </a:rPr>
              <a:t> -</a:t>
            </a:r>
            <a:r>
              <a:rPr lang="ar-MA" sz="941" dirty="0">
                <a:solidFill>
                  <a:srgbClr val="494F4F"/>
                </a:solidFill>
                <a:latin typeface="Mothanna" panose="02000503000000000000" pitchFamily="2" charset="-78"/>
                <a:ea typeface="Times New Roman" panose="02020603050405020304" pitchFamily="18" charset="0"/>
                <a:cs typeface="Mothanna" panose="02000503000000000000" pitchFamily="2" charset="-78"/>
              </a:rPr>
              <a:t>أيضا النتائج التي حققتها.</a:t>
            </a:r>
            <a:endParaRPr lang="fr-FR" sz="941" dirty="0">
              <a:solidFill>
                <a:srgbClr val="494F4F"/>
              </a:solidFill>
              <a:latin typeface="Mothanna" panose="02000503000000000000" pitchFamily="2" charset="-78"/>
              <a:ea typeface="Times New Roman" panose="02020603050405020304" pitchFamily="18" charset="0"/>
              <a:cs typeface="Mothanna" panose="02000503000000000000" pitchFamily="2" charset="-78"/>
            </a:endParaRPr>
          </a:p>
          <a:p>
            <a:pPr algn="r" rtl="1"/>
            <a:endParaRPr lang="fr-FR" sz="941" dirty="0">
              <a:latin typeface="Mothanna" panose="02000503000000000000" pitchFamily="2" charset="-78"/>
              <a:ea typeface="Times New Roman" panose="02020603050405020304" pitchFamily="18" charset="0"/>
              <a:cs typeface="Mothanna" panose="02000503000000000000" pitchFamily="2" charset="-78"/>
            </a:endParaRPr>
          </a:p>
          <a:p>
            <a:pPr algn="r" rtl="1" fontAlgn="base">
              <a:lnSpc>
                <a:spcPct val="115000"/>
              </a:lnSpc>
            </a:pPr>
            <a:endParaRPr lang="fr-FR" sz="898" dirty="0">
              <a:latin typeface="Mothanna" panose="02000503000000000000" pitchFamily="2" charset="-78"/>
              <a:ea typeface="Calibri" panose="020F0502020204030204" pitchFamily="34" charset="0"/>
              <a:cs typeface="Mothanna" panose="02000503000000000000" pitchFamily="2" charset="-78"/>
            </a:endParaRPr>
          </a:p>
          <a:p>
            <a:pPr algn="r" rtl="1"/>
            <a:r>
              <a:rPr lang="ar-MA" sz="1027" b="1" dirty="0">
                <a:solidFill>
                  <a:srgbClr val="0489A8"/>
                </a:solidFill>
                <a:latin typeface="Mothanna" panose="02000503000000000000" pitchFamily="2" charset="-78"/>
                <a:ea typeface="Times New Roman" panose="02020603050405020304" pitchFamily="18" charset="0"/>
                <a:cs typeface="Mothanna" panose="02000503000000000000" pitchFamily="2" charset="-78"/>
              </a:rPr>
              <a:t>شهر 2017 – شهر 2017 </a:t>
            </a:r>
            <a:r>
              <a:rPr lang="fr-FR" sz="1027" b="1" dirty="0">
                <a:solidFill>
                  <a:srgbClr val="0489A8"/>
                </a:solidFill>
                <a:latin typeface="Mothanna" panose="02000503000000000000" pitchFamily="2" charset="-78"/>
                <a:ea typeface="Times New Roman" panose="02020603050405020304" pitchFamily="18" charset="0"/>
                <a:cs typeface="Mothanna" panose="02000503000000000000" pitchFamily="2" charset="-78"/>
              </a:rPr>
              <a:t>|</a:t>
            </a:r>
            <a:r>
              <a:rPr lang="ar-MA" sz="1027" b="1" dirty="0">
                <a:solidFill>
                  <a:srgbClr val="0489A8"/>
                </a:solidFill>
                <a:latin typeface="Mothanna" panose="02000503000000000000" pitchFamily="2" charset="-78"/>
                <a:ea typeface="Times New Roman" panose="02020603050405020304" pitchFamily="18" charset="0"/>
                <a:cs typeface="Mothanna" panose="02000503000000000000" pitchFamily="2" charset="-78"/>
              </a:rPr>
              <a:t> إسم الشركة</a:t>
            </a:r>
            <a:endParaRPr lang="fr-FR" sz="1027" b="1" dirty="0">
              <a:solidFill>
                <a:srgbClr val="0489A8"/>
              </a:solidFill>
              <a:latin typeface="Mothanna" panose="02000503000000000000" pitchFamily="2" charset="-78"/>
              <a:ea typeface="Tahoma" panose="020B0604030504040204" pitchFamily="34" charset="0"/>
              <a:cs typeface="Mothanna" panose="02000503000000000000" pitchFamily="2" charset="-78"/>
            </a:endParaRPr>
          </a:p>
          <a:p>
            <a:pPr algn="r" rtl="1"/>
            <a:r>
              <a:rPr lang="ar-MA" sz="1027" dirty="0">
                <a:solidFill>
                  <a:srgbClr val="404040"/>
                </a:solidFill>
                <a:latin typeface="Mothanna" panose="02000503000000000000" pitchFamily="2" charset="-78"/>
                <a:ea typeface="Times New Roman" panose="02020603050405020304" pitchFamily="18" charset="0"/>
                <a:cs typeface="Mothanna" panose="02000503000000000000" pitchFamily="2" charset="-78"/>
              </a:rPr>
              <a:t>مصمم جرافيك: </a:t>
            </a:r>
            <a:r>
              <a:rPr lang="ar-MA" sz="1027" dirty="0">
                <a:solidFill>
                  <a:srgbClr val="494F4F"/>
                </a:solidFill>
                <a:latin typeface="Mothanna" panose="02000503000000000000" pitchFamily="2" charset="-78"/>
                <a:ea typeface="Times New Roman" panose="02020603050405020304" pitchFamily="18" charset="0"/>
                <a:cs typeface="Mothanna" panose="02000503000000000000" pitchFamily="2" charset="-78"/>
              </a:rPr>
              <a:t>وصف بعض المهام التي كنت تنجزها في هذا المنصب.</a:t>
            </a:r>
          </a:p>
          <a:p>
            <a:pPr marL="309648" algn="r" rtl="1"/>
            <a:r>
              <a:rPr lang="fr-FR" sz="941" dirty="0">
                <a:solidFill>
                  <a:srgbClr val="494F4F"/>
                </a:solidFill>
                <a:latin typeface="Mothanna" panose="02000503000000000000" pitchFamily="2" charset="-78"/>
                <a:ea typeface="Times New Roman" panose="02020603050405020304" pitchFamily="18" charset="0"/>
                <a:cs typeface="Mothanna" panose="02000503000000000000" pitchFamily="2" charset="-78"/>
              </a:rPr>
              <a:t> -</a:t>
            </a:r>
            <a:r>
              <a:rPr lang="ar-MA" sz="941" dirty="0">
                <a:solidFill>
                  <a:srgbClr val="494F4F"/>
                </a:solidFill>
                <a:latin typeface="Mothanna" panose="02000503000000000000" pitchFamily="2" charset="-78"/>
                <a:ea typeface="Times New Roman" panose="02020603050405020304" pitchFamily="18" charset="0"/>
                <a:cs typeface="Mothanna" panose="02000503000000000000" pitchFamily="2" charset="-78"/>
              </a:rPr>
              <a:t>أيضا النتائج التي حققتها.</a:t>
            </a:r>
            <a:endParaRPr lang="fr-FR" sz="941" dirty="0">
              <a:solidFill>
                <a:srgbClr val="494F4F"/>
              </a:solidFill>
              <a:latin typeface="Mothanna" panose="02000503000000000000" pitchFamily="2" charset="-78"/>
              <a:ea typeface="Times New Roman" panose="02020603050405020304" pitchFamily="18" charset="0"/>
              <a:cs typeface="Mothanna" panose="02000503000000000000" pitchFamily="2" charset="-78"/>
            </a:endParaRPr>
          </a:p>
          <a:p>
            <a:pPr marL="309648" algn="r" rtl="1"/>
            <a:r>
              <a:rPr lang="fr-FR" sz="941" dirty="0">
                <a:solidFill>
                  <a:srgbClr val="494F4F"/>
                </a:solidFill>
                <a:latin typeface="Mothanna" panose="02000503000000000000" pitchFamily="2" charset="-78"/>
                <a:ea typeface="Times New Roman" panose="02020603050405020304" pitchFamily="18" charset="0"/>
                <a:cs typeface="Mothanna" panose="02000503000000000000" pitchFamily="2" charset="-78"/>
              </a:rPr>
              <a:t> -</a:t>
            </a:r>
            <a:r>
              <a:rPr lang="ar-MA" sz="941" dirty="0">
                <a:solidFill>
                  <a:srgbClr val="494F4F"/>
                </a:solidFill>
                <a:latin typeface="Mothanna" panose="02000503000000000000" pitchFamily="2" charset="-78"/>
                <a:ea typeface="Times New Roman" panose="02020603050405020304" pitchFamily="18" charset="0"/>
                <a:cs typeface="Mothanna" panose="02000503000000000000" pitchFamily="2" charset="-78"/>
              </a:rPr>
              <a:t>أيضا النتائج التي حققتها.</a:t>
            </a:r>
            <a:endParaRPr lang="fr-FR" sz="941" dirty="0">
              <a:solidFill>
                <a:srgbClr val="494F4F"/>
              </a:solidFill>
              <a:latin typeface="Mothanna" panose="02000503000000000000" pitchFamily="2" charset="-78"/>
              <a:ea typeface="Times New Roman" panose="02020603050405020304" pitchFamily="18" charset="0"/>
              <a:cs typeface="Mothanna" panose="02000503000000000000" pitchFamily="2" charset="-78"/>
            </a:endParaRP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72451C91-E5BF-4900-93C0-38EBAFACC44D}"/>
              </a:ext>
            </a:extLst>
          </p:cNvPr>
          <p:cNvSpPr>
            <a:spLocks/>
          </p:cNvSpPr>
          <p:nvPr/>
        </p:nvSpPr>
        <p:spPr>
          <a:xfrm>
            <a:off x="4733696" y="5971055"/>
            <a:ext cx="2039390" cy="2010650"/>
          </a:xfrm>
          <a:prstGeom prst="rect">
            <a:avLst/>
          </a:prstGeom>
          <a:noFill/>
          <a:ln cap="flat">
            <a:noFill/>
            <a:prstDash val="solid"/>
          </a:ln>
        </p:spPr>
        <p:txBody>
          <a:bodyPr vert="horz" wrap="square" lIns="78226" tIns="39113" rIns="78226" bIns="39113" anchor="t" anchorCtr="0" compatLnSpc="0">
            <a:noAutofit/>
          </a:bodyPr>
          <a:lstStyle/>
          <a:p>
            <a:pPr algn="r" rtl="1">
              <a:spcBef>
                <a:spcPts val="200"/>
              </a:spcBef>
              <a:spcAft>
                <a:spcPts val="200"/>
              </a:spcAft>
            </a:pPr>
            <a:r>
              <a:rPr lang="ar-MA" sz="941" b="1" dirty="0">
                <a:solidFill>
                  <a:schemeClr val="bg1"/>
                </a:solidFill>
                <a:latin typeface="Mothanna" panose="02000503000000000000" pitchFamily="2" charset="-78"/>
                <a:ea typeface="Times New Roman" panose="02020603050405020304" pitchFamily="18" charset="0"/>
                <a:cs typeface="Mothanna" panose="02000503000000000000" pitchFamily="2" charset="-78"/>
              </a:rPr>
              <a:t>مهـارة</a:t>
            </a:r>
            <a:r>
              <a:rPr lang="ar-DZ" sz="941" b="1" dirty="0">
                <a:solidFill>
                  <a:schemeClr val="bg1"/>
                </a:solidFill>
                <a:latin typeface="Mothanna" panose="02000503000000000000" pitchFamily="2" charset="-78"/>
                <a:ea typeface="Times New Roman" panose="02020603050405020304" pitchFamily="18" charset="0"/>
                <a:cs typeface="Mothanna" panose="02000503000000000000" pitchFamily="2" charset="-78"/>
              </a:rPr>
              <a:t>,,,,,,,</a:t>
            </a:r>
            <a:endParaRPr lang="fr-FR" sz="1198" dirty="0">
              <a:solidFill>
                <a:schemeClr val="bg1"/>
              </a:solidFill>
              <a:latin typeface="Mothanna" panose="02000503000000000000" pitchFamily="2" charset="-78"/>
              <a:ea typeface="Calibri" panose="020F0502020204030204" pitchFamily="34" charset="0"/>
              <a:cs typeface="Mothanna" panose="02000503000000000000" pitchFamily="2" charset="-78"/>
            </a:endParaRPr>
          </a:p>
          <a:p>
            <a:pPr algn="r" rtl="1">
              <a:spcBef>
                <a:spcPts val="200"/>
              </a:spcBef>
              <a:spcAft>
                <a:spcPts val="200"/>
              </a:spcAft>
            </a:pPr>
            <a:r>
              <a:rPr lang="ar-MA" sz="941" b="1" dirty="0">
                <a:solidFill>
                  <a:schemeClr val="bg1"/>
                </a:solidFill>
                <a:latin typeface="Mothanna" panose="02000503000000000000" pitchFamily="2" charset="-78"/>
                <a:ea typeface="Times New Roman" panose="02020603050405020304" pitchFamily="18" charset="0"/>
                <a:cs typeface="Mothanna" panose="02000503000000000000" pitchFamily="2" charset="-78"/>
              </a:rPr>
              <a:t>مهـارة</a:t>
            </a:r>
            <a:r>
              <a:rPr lang="ar-DZ" sz="941" b="1" dirty="0">
                <a:solidFill>
                  <a:schemeClr val="bg1"/>
                </a:solidFill>
                <a:latin typeface="Mothanna" panose="02000503000000000000" pitchFamily="2" charset="-78"/>
                <a:ea typeface="Times New Roman" panose="02020603050405020304" pitchFamily="18" charset="0"/>
                <a:cs typeface="Mothanna" panose="02000503000000000000" pitchFamily="2" charset="-78"/>
              </a:rPr>
              <a:t>,,,,,,</a:t>
            </a:r>
            <a:endParaRPr lang="fr-FR" sz="1198" dirty="0">
              <a:solidFill>
                <a:schemeClr val="bg1"/>
              </a:solidFill>
              <a:latin typeface="Mothanna" panose="02000503000000000000" pitchFamily="2" charset="-78"/>
              <a:ea typeface="Calibri" panose="020F0502020204030204" pitchFamily="34" charset="0"/>
              <a:cs typeface="Mothanna" panose="02000503000000000000" pitchFamily="2" charset="-78"/>
            </a:endParaRPr>
          </a:p>
          <a:p>
            <a:pPr algn="r" rtl="1">
              <a:spcBef>
                <a:spcPts val="200"/>
              </a:spcBef>
              <a:spcAft>
                <a:spcPts val="200"/>
              </a:spcAft>
            </a:pPr>
            <a:r>
              <a:rPr lang="ar-MA" sz="941" b="1" dirty="0">
                <a:solidFill>
                  <a:schemeClr val="bg1"/>
                </a:solidFill>
                <a:latin typeface="Mothanna" panose="02000503000000000000" pitchFamily="2" charset="-78"/>
                <a:ea typeface="Times New Roman" panose="02020603050405020304" pitchFamily="18" charset="0"/>
                <a:cs typeface="Mothanna" panose="02000503000000000000" pitchFamily="2" charset="-78"/>
              </a:rPr>
              <a:t>مهـارة </a:t>
            </a:r>
            <a:r>
              <a:rPr lang="ar-DZ" sz="941" b="1" dirty="0">
                <a:solidFill>
                  <a:schemeClr val="bg1"/>
                </a:solidFill>
                <a:latin typeface="Mothanna" panose="02000503000000000000" pitchFamily="2" charset="-78"/>
                <a:ea typeface="Times New Roman" panose="02020603050405020304" pitchFamily="18" charset="0"/>
                <a:cs typeface="Mothanna" panose="02000503000000000000" pitchFamily="2" charset="-78"/>
              </a:rPr>
              <a:t>,,,,,</a:t>
            </a:r>
            <a:r>
              <a:rPr lang="fr-FR" sz="941" b="1" dirty="0">
                <a:solidFill>
                  <a:schemeClr val="bg1"/>
                </a:solidFill>
                <a:latin typeface="Mothanna" panose="02000503000000000000" pitchFamily="2" charset="-78"/>
                <a:ea typeface="Times New Roman" panose="02020603050405020304" pitchFamily="18" charset="0"/>
                <a:cs typeface="Mothanna" panose="02000503000000000000" pitchFamily="2" charset="-78"/>
              </a:rPr>
              <a:t>3</a:t>
            </a:r>
            <a:endParaRPr lang="fr-FR" sz="1198" dirty="0">
              <a:solidFill>
                <a:schemeClr val="bg1"/>
              </a:solidFill>
              <a:latin typeface="Mothanna" panose="02000503000000000000" pitchFamily="2" charset="-78"/>
              <a:ea typeface="Calibri" panose="020F0502020204030204" pitchFamily="34" charset="0"/>
              <a:cs typeface="Mothanna" panose="02000503000000000000" pitchFamily="2" charset="-78"/>
            </a:endParaRPr>
          </a:p>
          <a:p>
            <a:pPr algn="r" rtl="1">
              <a:spcBef>
                <a:spcPts val="200"/>
              </a:spcBef>
              <a:spcAft>
                <a:spcPts val="200"/>
              </a:spcAft>
            </a:pPr>
            <a:r>
              <a:rPr lang="ar-MA" sz="941" b="1" dirty="0">
                <a:solidFill>
                  <a:schemeClr val="bg1"/>
                </a:solidFill>
                <a:latin typeface="Mothanna" panose="02000503000000000000" pitchFamily="2" charset="-78"/>
                <a:ea typeface="Times New Roman" panose="02020603050405020304" pitchFamily="18" charset="0"/>
                <a:cs typeface="Mothanna" panose="02000503000000000000" pitchFamily="2" charset="-78"/>
              </a:rPr>
              <a:t>مهـارة </a:t>
            </a:r>
            <a:r>
              <a:rPr lang="ar-DZ" sz="941" b="1" dirty="0">
                <a:solidFill>
                  <a:schemeClr val="bg1"/>
                </a:solidFill>
                <a:latin typeface="Mothanna" panose="02000503000000000000" pitchFamily="2" charset="-78"/>
                <a:ea typeface="Times New Roman" panose="02020603050405020304" pitchFamily="18" charset="0"/>
                <a:cs typeface="Mothanna" panose="02000503000000000000" pitchFamily="2" charset="-78"/>
              </a:rPr>
              <a:t>,,,,,,</a:t>
            </a:r>
            <a:endParaRPr lang="fr-FR" sz="1198" dirty="0">
              <a:solidFill>
                <a:schemeClr val="bg1"/>
              </a:solidFill>
              <a:latin typeface="Mothanna" panose="02000503000000000000" pitchFamily="2" charset="-78"/>
              <a:ea typeface="Calibri" panose="020F0502020204030204" pitchFamily="34" charset="0"/>
              <a:cs typeface="Mothanna" panose="02000503000000000000" pitchFamily="2" charset="-78"/>
            </a:endParaRPr>
          </a:p>
          <a:p>
            <a:pPr algn="r" rtl="1">
              <a:spcBef>
                <a:spcPts val="200"/>
              </a:spcBef>
              <a:spcAft>
                <a:spcPts val="200"/>
              </a:spcAft>
            </a:pPr>
            <a:r>
              <a:rPr lang="ar-MA" sz="941" b="1" dirty="0">
                <a:solidFill>
                  <a:schemeClr val="bg1"/>
                </a:solidFill>
                <a:latin typeface="Mothanna" panose="02000503000000000000" pitchFamily="2" charset="-78"/>
                <a:ea typeface="Times New Roman" panose="02020603050405020304" pitchFamily="18" charset="0"/>
                <a:cs typeface="Mothanna" panose="02000503000000000000" pitchFamily="2" charset="-78"/>
              </a:rPr>
              <a:t>مهـارة </a:t>
            </a:r>
            <a:r>
              <a:rPr lang="ar-DZ" sz="941" b="1" dirty="0">
                <a:solidFill>
                  <a:schemeClr val="bg1"/>
                </a:solidFill>
                <a:latin typeface="Mothanna" panose="02000503000000000000" pitchFamily="2" charset="-78"/>
                <a:ea typeface="Times New Roman" panose="02020603050405020304" pitchFamily="18" charset="0"/>
                <a:cs typeface="Mothanna" panose="02000503000000000000" pitchFamily="2" charset="-78"/>
              </a:rPr>
              <a:t>,,,,,,</a:t>
            </a:r>
            <a:endParaRPr lang="fr-FR" sz="1198" dirty="0">
              <a:solidFill>
                <a:schemeClr val="bg1"/>
              </a:solidFill>
              <a:latin typeface="Mothanna" panose="02000503000000000000" pitchFamily="2" charset="-78"/>
              <a:ea typeface="Calibri" panose="020F0502020204030204" pitchFamily="34" charset="0"/>
              <a:cs typeface="Mothanna" panose="02000503000000000000" pitchFamily="2" charset="-78"/>
            </a:endParaRPr>
          </a:p>
          <a:p>
            <a:pPr algn="r" rtl="1">
              <a:spcBef>
                <a:spcPts val="200"/>
              </a:spcBef>
              <a:spcAft>
                <a:spcPts val="200"/>
              </a:spcAft>
            </a:pPr>
            <a:r>
              <a:rPr lang="ar-MA" sz="941" b="1" dirty="0">
                <a:solidFill>
                  <a:schemeClr val="bg1"/>
                </a:solidFill>
                <a:latin typeface="Mothanna" panose="02000503000000000000" pitchFamily="2" charset="-78"/>
                <a:ea typeface="Times New Roman" panose="02020603050405020304" pitchFamily="18" charset="0"/>
                <a:cs typeface="Mothanna" panose="02000503000000000000" pitchFamily="2" charset="-78"/>
              </a:rPr>
              <a:t>مهـارة</a:t>
            </a:r>
            <a:r>
              <a:rPr lang="ar-DZ" sz="941" b="1" dirty="0">
                <a:solidFill>
                  <a:schemeClr val="bg1"/>
                </a:solidFill>
                <a:latin typeface="Mothanna" panose="02000503000000000000" pitchFamily="2" charset="-78"/>
                <a:ea typeface="Times New Roman" panose="02020603050405020304" pitchFamily="18" charset="0"/>
                <a:cs typeface="Mothanna" panose="02000503000000000000" pitchFamily="2" charset="-78"/>
              </a:rPr>
              <a:t>,,,,,,</a:t>
            </a:r>
            <a:endParaRPr lang="fr-FR" sz="1198" dirty="0">
              <a:solidFill>
                <a:schemeClr val="bg1"/>
              </a:solidFill>
              <a:latin typeface="Mothanna" panose="02000503000000000000" pitchFamily="2" charset="-78"/>
              <a:ea typeface="Calibri" panose="020F0502020204030204" pitchFamily="34" charset="0"/>
              <a:cs typeface="Mothanna" panose="02000503000000000000" pitchFamily="2" charset="-78"/>
            </a:endParaRPr>
          </a:p>
          <a:p>
            <a:pPr algn="r" rtl="1">
              <a:spcBef>
                <a:spcPts val="200"/>
              </a:spcBef>
              <a:spcAft>
                <a:spcPts val="200"/>
              </a:spcAft>
            </a:pPr>
            <a:r>
              <a:rPr lang="ar-MA" sz="941" b="1" dirty="0">
                <a:solidFill>
                  <a:schemeClr val="bg1"/>
                </a:solidFill>
                <a:latin typeface="Mothanna" panose="02000503000000000000" pitchFamily="2" charset="-78"/>
                <a:ea typeface="Times New Roman" panose="02020603050405020304" pitchFamily="18" charset="0"/>
                <a:cs typeface="Mothanna" panose="02000503000000000000" pitchFamily="2" charset="-78"/>
              </a:rPr>
              <a:t>مهـارة</a:t>
            </a:r>
            <a:r>
              <a:rPr lang="ar-DZ" sz="941" b="1" dirty="0">
                <a:solidFill>
                  <a:schemeClr val="bg1"/>
                </a:solidFill>
                <a:latin typeface="Mothanna" panose="02000503000000000000" pitchFamily="2" charset="-78"/>
                <a:ea typeface="Times New Roman" panose="02020603050405020304" pitchFamily="18" charset="0"/>
                <a:cs typeface="Mothanna" panose="02000503000000000000" pitchFamily="2" charset="-78"/>
              </a:rPr>
              <a:t>,,,,,,,</a:t>
            </a:r>
            <a:endParaRPr lang="fr-FR" sz="1198" dirty="0">
              <a:solidFill>
                <a:schemeClr val="bg1"/>
              </a:solidFill>
              <a:latin typeface="Mothanna" panose="02000503000000000000" pitchFamily="2" charset="-78"/>
              <a:ea typeface="Calibri" panose="020F0502020204030204" pitchFamily="34" charset="0"/>
              <a:cs typeface="Mothanna" panose="02000503000000000000" pitchFamily="2" charset="-78"/>
            </a:endParaRPr>
          </a:p>
          <a:p>
            <a:pPr algn="r" rtl="1">
              <a:spcBef>
                <a:spcPts val="200"/>
              </a:spcBef>
              <a:spcAft>
                <a:spcPts val="200"/>
              </a:spcAft>
            </a:pPr>
            <a:r>
              <a:rPr lang="ar-MA" sz="941" b="1" dirty="0">
                <a:solidFill>
                  <a:schemeClr val="bg1"/>
                </a:solidFill>
                <a:latin typeface="Mothanna" panose="02000503000000000000" pitchFamily="2" charset="-78"/>
                <a:ea typeface="Times New Roman" panose="02020603050405020304" pitchFamily="18" charset="0"/>
                <a:cs typeface="Mothanna" panose="02000503000000000000" pitchFamily="2" charset="-78"/>
              </a:rPr>
              <a:t>مهـارة</a:t>
            </a:r>
            <a:r>
              <a:rPr lang="ar-DZ" sz="941" b="1" dirty="0">
                <a:solidFill>
                  <a:schemeClr val="bg1"/>
                </a:solidFill>
                <a:latin typeface="Mothanna" panose="02000503000000000000" pitchFamily="2" charset="-78"/>
                <a:ea typeface="Times New Roman" panose="02020603050405020304" pitchFamily="18" charset="0"/>
                <a:cs typeface="Mothanna" panose="02000503000000000000" pitchFamily="2" charset="-78"/>
              </a:rPr>
              <a:t>,,,,,,</a:t>
            </a:r>
            <a:endParaRPr lang="fr-FR" sz="1198" dirty="0">
              <a:solidFill>
                <a:schemeClr val="bg1"/>
              </a:solidFill>
              <a:latin typeface="Mothanna" panose="02000503000000000000" pitchFamily="2" charset="-78"/>
              <a:ea typeface="Calibri" panose="020F0502020204030204" pitchFamily="34" charset="0"/>
              <a:cs typeface="Mothanna" panose="02000503000000000000" pitchFamily="2" charset="-78"/>
            </a:endParaRP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13451D55-0257-4C4C-9894-A7A461B2B1E8}"/>
              </a:ext>
            </a:extLst>
          </p:cNvPr>
          <p:cNvSpPr/>
          <p:nvPr/>
        </p:nvSpPr>
        <p:spPr>
          <a:xfrm>
            <a:off x="5967999" y="4723564"/>
            <a:ext cx="809938" cy="69762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78226" tIns="39113" rIns="78226" bIns="39113" numCol="1" spcCol="0" rtlCol="0" fromWordArt="0" anchor="ctr" anchorCtr="0" forceAA="0" compatLnSpc="1">
            <a:prstTxWarp prst="textNoShape">
              <a:avLst/>
            </a:prstTxWarp>
            <a:spAutoFit/>
          </a:bodyPr>
          <a:lstStyle/>
          <a:p>
            <a:pPr algn="r" rtl="1">
              <a:lnSpc>
                <a:spcPct val="107000"/>
              </a:lnSpc>
            </a:pPr>
            <a:r>
              <a:rPr lang="ar-MA" sz="941" b="1" dirty="0">
                <a:solidFill>
                  <a:schemeClr val="bg1"/>
                </a:solidFill>
                <a:latin typeface="Mothanna" panose="02000503000000000000" pitchFamily="2" charset="-78"/>
                <a:cs typeface="Mothanna" panose="02000503000000000000" pitchFamily="2" charset="-78"/>
              </a:rPr>
              <a:t>العربيـة</a:t>
            </a:r>
          </a:p>
          <a:p>
            <a:pPr algn="r" rtl="1">
              <a:lnSpc>
                <a:spcPct val="107000"/>
              </a:lnSpc>
              <a:spcBef>
                <a:spcPts val="600"/>
              </a:spcBef>
              <a:spcAft>
                <a:spcPts val="600"/>
              </a:spcAft>
            </a:pPr>
            <a:r>
              <a:rPr lang="ar-MA" sz="941" b="1" dirty="0">
                <a:solidFill>
                  <a:schemeClr val="bg1"/>
                </a:solidFill>
                <a:latin typeface="Mothanna" panose="02000503000000000000" pitchFamily="2" charset="-78"/>
                <a:cs typeface="Mothanna" panose="02000503000000000000" pitchFamily="2" charset="-78"/>
              </a:rPr>
              <a:t>الإنجليزيـة</a:t>
            </a:r>
            <a:endParaRPr lang="fr-FR" sz="941" b="1" dirty="0">
              <a:solidFill>
                <a:schemeClr val="bg1"/>
              </a:solidFill>
              <a:latin typeface="Mothanna" panose="02000503000000000000" pitchFamily="2" charset="-78"/>
              <a:cs typeface="Mothanna" panose="02000503000000000000" pitchFamily="2" charset="-78"/>
            </a:endParaRPr>
          </a:p>
          <a:p>
            <a:pPr algn="r" rtl="1">
              <a:lnSpc>
                <a:spcPct val="107000"/>
              </a:lnSpc>
            </a:pPr>
            <a:r>
              <a:rPr lang="ar-MA" sz="941" b="1" dirty="0">
                <a:solidFill>
                  <a:schemeClr val="bg1"/>
                </a:solidFill>
                <a:latin typeface="Mothanna" panose="02000503000000000000" pitchFamily="2" charset="-78"/>
                <a:cs typeface="Mothanna" panose="02000503000000000000" pitchFamily="2" charset="-78"/>
              </a:rPr>
              <a:t>الفرنسيـة</a:t>
            </a:r>
            <a:endParaRPr lang="fr-FR" sz="941" b="1" dirty="0">
              <a:solidFill>
                <a:schemeClr val="bg1"/>
              </a:solidFill>
              <a:latin typeface="Mothanna" panose="02000503000000000000" pitchFamily="2" charset="-78"/>
              <a:cs typeface="Mothanna" panose="02000503000000000000" pitchFamily="2" charset="-78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D62D3907-A2B9-4358-9122-0DE82E7203AC}"/>
              </a:ext>
            </a:extLst>
          </p:cNvPr>
          <p:cNvPicPr>
            <a:picLocks noChangeAspect="1"/>
          </p:cNvPicPr>
          <p:nvPr/>
        </p:nvPicPr>
        <p:blipFill rotWithShape="1">
          <a:blip r:embed="rId10"/>
          <a:srcRect l="-4967" t="-417" r="4967" b="417"/>
          <a:stretch/>
        </p:blipFill>
        <p:spPr>
          <a:xfrm>
            <a:off x="5009277" y="170733"/>
            <a:ext cx="1456131" cy="1456131"/>
          </a:xfrm>
          <a:prstGeom prst="ellipse">
            <a:avLst/>
          </a:prstGeom>
          <a:solidFill>
            <a:srgbClr val="DDDDDB"/>
          </a:solidFill>
          <a:ln w="69850" cmpd="tri">
            <a:solidFill>
              <a:schemeClr val="bg1"/>
            </a:solidFill>
            <a:prstDash val="lgDashDotDot"/>
          </a:ln>
        </p:spPr>
      </p:pic>
      <p:sp>
        <p:nvSpPr>
          <p:cNvPr id="46" name="Rectangle 45">
            <a:extLst>
              <a:ext uri="{FF2B5EF4-FFF2-40B4-BE49-F238E27FC236}">
                <a16:creationId xmlns:a16="http://schemas.microsoft.com/office/drawing/2014/main" id="{28B23A1B-F5E7-4506-8705-78F503D72B49}"/>
              </a:ext>
            </a:extLst>
          </p:cNvPr>
          <p:cNvSpPr/>
          <p:nvPr/>
        </p:nvSpPr>
        <p:spPr>
          <a:xfrm>
            <a:off x="4653616" y="2039208"/>
            <a:ext cx="2124321" cy="324000"/>
          </a:xfrm>
          <a:prstGeom prst="rect">
            <a:avLst/>
          </a:prstGeom>
          <a:solidFill>
            <a:srgbClr val="0489A8"/>
          </a:solidFill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DZ" sz="1369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thanna" panose="02000503000000000000" pitchFamily="2" charset="-78"/>
                <a:cs typeface="Mothanna" panose="02000503000000000000" pitchFamily="2" charset="-78"/>
              </a:rPr>
              <a:t>معلومات عامة</a:t>
            </a:r>
            <a:endParaRPr lang="fr-FR" sz="1369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thanna" panose="02000503000000000000" pitchFamily="2" charset="-78"/>
              <a:cs typeface="Mothanna" panose="02000503000000000000" pitchFamily="2" charset="-78"/>
            </a:endParaRP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B538B166-034B-4D8C-931B-88ABC820DDBD}"/>
              </a:ext>
            </a:extLst>
          </p:cNvPr>
          <p:cNvSpPr/>
          <p:nvPr/>
        </p:nvSpPr>
        <p:spPr>
          <a:xfrm>
            <a:off x="4655806" y="4802172"/>
            <a:ext cx="1511530" cy="720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MA"/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B865569D-676E-41A8-8A98-4F003EBE5809}"/>
              </a:ext>
            </a:extLst>
          </p:cNvPr>
          <p:cNvSpPr/>
          <p:nvPr/>
        </p:nvSpPr>
        <p:spPr>
          <a:xfrm>
            <a:off x="4675183" y="4802172"/>
            <a:ext cx="1492526" cy="72000"/>
          </a:xfrm>
          <a:prstGeom prst="rect">
            <a:avLst/>
          </a:prstGeom>
          <a:solidFill>
            <a:srgbClr val="0489A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MA"/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3C9B75BB-0455-46D4-AB2D-B6D9E932E768}"/>
              </a:ext>
            </a:extLst>
          </p:cNvPr>
          <p:cNvSpPr/>
          <p:nvPr/>
        </p:nvSpPr>
        <p:spPr>
          <a:xfrm>
            <a:off x="4653616" y="5026596"/>
            <a:ext cx="1511530" cy="720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MA"/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69BF3045-CAEC-43AE-8DD6-D45A9A33E19C}"/>
              </a:ext>
            </a:extLst>
          </p:cNvPr>
          <p:cNvSpPr/>
          <p:nvPr/>
        </p:nvSpPr>
        <p:spPr>
          <a:xfrm>
            <a:off x="4877081" y="5026596"/>
            <a:ext cx="1288437" cy="72000"/>
          </a:xfrm>
          <a:prstGeom prst="rect">
            <a:avLst/>
          </a:prstGeom>
          <a:solidFill>
            <a:srgbClr val="0489A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MA"/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431AF251-F2D8-488B-9E6B-76BF0AD00177}"/>
              </a:ext>
            </a:extLst>
          </p:cNvPr>
          <p:cNvSpPr/>
          <p:nvPr/>
        </p:nvSpPr>
        <p:spPr>
          <a:xfrm>
            <a:off x="4651426" y="5251020"/>
            <a:ext cx="1511530" cy="720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MA"/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496C5274-B218-4A30-9224-73A80385BF99}"/>
              </a:ext>
            </a:extLst>
          </p:cNvPr>
          <p:cNvSpPr/>
          <p:nvPr/>
        </p:nvSpPr>
        <p:spPr>
          <a:xfrm>
            <a:off x="5187757" y="5251020"/>
            <a:ext cx="975571" cy="72000"/>
          </a:xfrm>
          <a:prstGeom prst="rect">
            <a:avLst/>
          </a:prstGeom>
          <a:solidFill>
            <a:srgbClr val="0489A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MA"/>
          </a:p>
        </p:txBody>
      </p:sp>
      <p:sp>
        <p:nvSpPr>
          <p:cNvPr id="53" name="Subtitle 2">
            <a:extLst>
              <a:ext uri="{FF2B5EF4-FFF2-40B4-BE49-F238E27FC236}">
                <a16:creationId xmlns:a16="http://schemas.microsoft.com/office/drawing/2014/main" id="{D174E605-BC10-4080-8BC3-56F74FF8452F}"/>
              </a:ext>
            </a:extLst>
          </p:cNvPr>
          <p:cNvSpPr/>
          <p:nvPr/>
        </p:nvSpPr>
        <p:spPr>
          <a:xfrm>
            <a:off x="282851" y="9032632"/>
            <a:ext cx="3793576" cy="489230"/>
          </a:xfrm>
          <a:prstGeom prst="rect">
            <a:avLst/>
          </a:prstGeom>
          <a:noFill/>
          <a:ln cap="flat">
            <a:noFill/>
            <a:prstDash val="solid"/>
          </a:ln>
        </p:spPr>
        <p:txBody>
          <a:bodyPr vert="horz" wrap="square" lIns="78226" tIns="39113" rIns="78226" bIns="39113" anchor="t" anchorCtr="0" compatLnSpc="0">
            <a:spAutoFit/>
          </a:bodyPr>
          <a:lstStyle/>
          <a:p>
            <a:pPr algn="r" rtl="1"/>
            <a:r>
              <a:rPr lang="ar-DZ" sz="1027" b="1" dirty="0">
                <a:solidFill>
                  <a:srgbClr val="000000"/>
                </a:solidFill>
                <a:latin typeface="Mothanna" panose="02000503000000000000" pitchFamily="2" charset="-78"/>
                <a:ea typeface="Times New Roman" panose="02020603050405020304" pitchFamily="18" charset="0"/>
                <a:cs typeface="Mothanna" panose="02000503000000000000" pitchFamily="2" charset="-78"/>
              </a:rPr>
              <a:t>25-11-2018</a:t>
            </a:r>
            <a:endParaRPr lang="fr-FR" sz="1027" b="1" dirty="0">
              <a:solidFill>
                <a:srgbClr val="3B3838"/>
              </a:solidFill>
              <a:latin typeface="Mothanna" panose="02000503000000000000" pitchFamily="2" charset="-78"/>
              <a:ea typeface="Tahoma" panose="020B0604030504040204" pitchFamily="34" charset="0"/>
              <a:cs typeface="Mothanna" panose="02000503000000000000" pitchFamily="2" charset="-78"/>
            </a:endParaRPr>
          </a:p>
          <a:p>
            <a:pPr marL="73338" indent="-73338" algn="r" rtl="1"/>
            <a:r>
              <a:rPr lang="ar-DZ" sz="1027" dirty="0">
                <a:solidFill>
                  <a:srgbClr val="404040"/>
                </a:solidFill>
                <a:latin typeface="Mothanna" panose="02000503000000000000" pitchFamily="2" charset="-78"/>
                <a:ea typeface="Times New Roman" panose="02020603050405020304" pitchFamily="18" charset="0"/>
                <a:cs typeface="Mothanna" panose="02000503000000000000" pitchFamily="2" charset="-78"/>
              </a:rPr>
              <a:t>مشروع ,,,,,,, </a:t>
            </a:r>
            <a:r>
              <a:rPr lang="ar-MA" sz="1027" dirty="0">
                <a:solidFill>
                  <a:srgbClr val="404040"/>
                </a:solidFill>
                <a:latin typeface="Mothanna" panose="02000503000000000000" pitchFamily="2" charset="-78"/>
                <a:ea typeface="Times New Roman" panose="02020603050405020304" pitchFamily="18" charset="0"/>
                <a:cs typeface="Mothanna" panose="02000503000000000000" pitchFamily="2" charset="-78"/>
              </a:rPr>
              <a:t>:</a:t>
            </a:r>
            <a:r>
              <a:rPr lang="ar-DZ" sz="1027" dirty="0">
                <a:solidFill>
                  <a:srgbClr val="404040"/>
                </a:solidFill>
                <a:latin typeface="Mothanna" panose="02000503000000000000" pitchFamily="2" charset="-78"/>
                <a:ea typeface="Times New Roman" panose="02020603050405020304" pitchFamily="18" charset="0"/>
                <a:cs typeface="Mothanna" panose="02000503000000000000" pitchFamily="2" charset="-78"/>
              </a:rPr>
              <a:t> ,,,,,,,,,,,,,,,,,,,,,,,,,,,,,,,,,,,,,,,,,,,,,,,,,,,,,,,,,,,,,,,,,,,,,,,,,,,,,,,,,,,,,,,,,,,,,,,,,,,,,,,,,,</a:t>
            </a:r>
            <a:endParaRPr lang="ar-MA" sz="1027" dirty="0">
              <a:latin typeface="Mothanna" panose="02000503000000000000" pitchFamily="2" charset="-78"/>
              <a:ea typeface="Times New Roman" panose="02020603050405020304" pitchFamily="18" charset="0"/>
              <a:cs typeface="Mothanna" panose="02000503000000000000" pitchFamily="2" charset="-78"/>
            </a:endParaRPr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40600902-D107-4E20-BD3A-25E8A5DEA347}"/>
              </a:ext>
            </a:extLst>
          </p:cNvPr>
          <p:cNvSpPr/>
          <p:nvPr/>
        </p:nvSpPr>
        <p:spPr>
          <a:xfrm>
            <a:off x="844308" y="8573900"/>
            <a:ext cx="2914394" cy="324000"/>
          </a:xfrm>
          <a:prstGeom prst="rect">
            <a:avLst/>
          </a:prstGeom>
          <a:solidFill>
            <a:srgbClr val="02B07F"/>
          </a:solidFill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>
              <a:lnSpc>
                <a:spcPct val="107000"/>
              </a:lnSpc>
              <a:spcAft>
                <a:spcPts val="684"/>
              </a:spcAft>
              <a:buSzPct val="150000"/>
            </a:pPr>
            <a:r>
              <a:rPr lang="ar-DZ" sz="1369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thanna" panose="02000503000000000000" pitchFamily="2" charset="-78"/>
                <a:cs typeface="Mothanna" panose="02000503000000000000" pitchFamily="2" charset="-78"/>
              </a:rPr>
              <a:t>الإنجـازات</a:t>
            </a:r>
            <a:endParaRPr lang="ar-MA" sz="1369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thanna" panose="02000503000000000000" pitchFamily="2" charset="-78"/>
              <a:cs typeface="Mothanna" panose="02000503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068725699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1134</TotalTime>
  <Words>213</Words>
  <Application>Microsoft Office PowerPoint</Application>
  <PresentationFormat>A4 Paper (210x297 mm)</PresentationFormat>
  <Paragraphs>55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Arial</vt:lpstr>
      <vt:lpstr>Calibri</vt:lpstr>
      <vt:lpstr>Mothanna</vt:lpstr>
      <vt:lpstr>Open Sans</vt:lpstr>
      <vt:lpstr>Symbol</vt:lpstr>
      <vt:lpstr>Tahoma</vt:lpstr>
      <vt:lpstr>Times New Roman</vt:lpstr>
      <vt:lpstr>Thème Office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axel maille</dc:creator>
  <cp:lastModifiedBy>YOUSSEFF BAHLA</cp:lastModifiedBy>
  <cp:revision>142</cp:revision>
  <dcterms:created xsi:type="dcterms:W3CDTF">2015-07-03T12:55:42Z</dcterms:created>
  <dcterms:modified xsi:type="dcterms:W3CDTF">2018-08-18T12:50:22Z</dcterms:modified>
</cp:coreProperties>
</file>