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60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12-04-1440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344DE059-3716-4E77-941A-F748932B21E3}"/>
              </a:ext>
            </a:extLst>
          </p:cNvPr>
          <p:cNvSpPr/>
          <p:nvPr/>
        </p:nvSpPr>
        <p:spPr>
          <a:xfrm>
            <a:off x="0" y="8715531"/>
            <a:ext cx="6858000" cy="1196791"/>
          </a:xfrm>
          <a:prstGeom prst="rect">
            <a:avLst/>
          </a:prstGeom>
          <a:solidFill>
            <a:srgbClr val="4346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5B7157-35F3-41D3-975E-20850DC8A444}"/>
              </a:ext>
            </a:extLst>
          </p:cNvPr>
          <p:cNvSpPr/>
          <p:nvPr/>
        </p:nvSpPr>
        <p:spPr>
          <a:xfrm>
            <a:off x="-10273" y="3258422"/>
            <a:ext cx="6867105" cy="3101711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A926D0-AD0A-4D1F-BAF7-4DDBCCC42DC5}"/>
              </a:ext>
            </a:extLst>
          </p:cNvPr>
          <p:cNvSpPr/>
          <p:nvPr/>
        </p:nvSpPr>
        <p:spPr>
          <a:xfrm>
            <a:off x="0" y="1108783"/>
            <a:ext cx="4158761" cy="2159353"/>
          </a:xfrm>
          <a:prstGeom prst="rect">
            <a:avLst/>
          </a:prstGeom>
          <a:solidFill>
            <a:srgbClr val="4346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-1" y="-1"/>
            <a:ext cx="4175197" cy="1234801"/>
          </a:xfrm>
          <a:prstGeom prst="rect">
            <a:avLst/>
          </a:prstGeom>
          <a:solidFill>
            <a:srgbClr val="2B7D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423280" y="8805103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04699"/>
              </p:ext>
            </p:extLst>
          </p:nvPr>
        </p:nvGraphicFramePr>
        <p:xfrm>
          <a:off x="3773567" y="9176814"/>
          <a:ext cx="1862084" cy="666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1371" y="0"/>
            <a:ext cx="2706629" cy="3268135"/>
          </a:xfrm>
          <a:prstGeom prst="rect">
            <a:avLst/>
          </a:prstGeom>
          <a:noFill/>
          <a:ln w="31750" cmpd="sng">
            <a:noFill/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-1" y="336892"/>
            <a:ext cx="4158761" cy="318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-25638" y="642801"/>
            <a:ext cx="416786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</a:t>
            </a:r>
            <a:r>
              <a:rPr lang="fr-FR" sz="1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fr-FR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69" y="1685519"/>
            <a:ext cx="1789677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,,,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C2DEFD1-A9B9-41BF-A1EA-B5832CCB3CD6}"/>
              </a:ext>
            </a:extLst>
          </p:cNvPr>
          <p:cNvGrpSpPr/>
          <p:nvPr/>
        </p:nvGrpSpPr>
        <p:grpSpPr>
          <a:xfrm>
            <a:off x="3408895" y="3348760"/>
            <a:ext cx="3378142" cy="2917792"/>
            <a:chOff x="2285176" y="70316"/>
            <a:chExt cx="3378142" cy="291779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6BA2BA3-3A20-48E2-AE94-D9D62FF72A37}"/>
                </a:ext>
              </a:extLst>
            </p:cNvPr>
            <p:cNvSpPr/>
            <p:nvPr/>
          </p:nvSpPr>
          <p:spPr>
            <a:xfrm>
              <a:off x="2285176" y="70316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599C32E2-D5A1-4812-A9D2-A224007171B6}"/>
                </a:ext>
              </a:extLst>
            </p:cNvPr>
            <p:cNvSpPr/>
            <p:nvPr/>
          </p:nvSpPr>
          <p:spPr>
            <a:xfrm>
              <a:off x="2513421" y="469224"/>
              <a:ext cx="3149897" cy="251888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 algn="just"/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71450" indent="-171450" fontAlgn="base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 algn="just"/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99874C7-108C-4841-9A62-FF4E896A3AA3}"/>
              </a:ext>
            </a:extLst>
          </p:cNvPr>
          <p:cNvGrpSpPr/>
          <p:nvPr/>
        </p:nvGrpSpPr>
        <p:grpSpPr>
          <a:xfrm>
            <a:off x="-20849" y="3363209"/>
            <a:ext cx="3369604" cy="2845661"/>
            <a:chOff x="2389125" y="3225672"/>
            <a:chExt cx="3369604" cy="284566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389125" y="3225672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id="{0CEA0946-FA7D-45AE-9402-6FE38B1A8BF9}"/>
                </a:ext>
              </a:extLst>
            </p:cNvPr>
            <p:cNvSpPr/>
            <p:nvPr/>
          </p:nvSpPr>
          <p:spPr>
            <a:xfrm>
              <a:off x="2534066" y="3643799"/>
              <a:ext cx="3224663" cy="2427534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 algn="just"/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 algn="just"/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124092" y="8825026"/>
            <a:ext cx="3084037" cy="1014877"/>
            <a:chOff x="2549655" y="8295474"/>
            <a:chExt cx="3084037" cy="101487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549655" y="8295474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653615" y="8656326"/>
              <a:ext cx="2980077" cy="65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2347806" y="1390810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8840" y="1316950"/>
            <a:ext cx="2290126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124092" y="676258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024" y="63892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2B7DA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2B7DA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3625496" y="667968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193077" y="7129106"/>
            <a:ext cx="2843302" cy="1395700"/>
            <a:chOff x="-2467388" y="4922652"/>
            <a:chExt cx="2843302" cy="139570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5985"/>
              <a:ext cx="2614720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4778"/>
              <a:ext cx="2205146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5" y="5538920"/>
              <a:ext cx="2419203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2208347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220834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3625496" y="7114087"/>
            <a:ext cx="2850004" cy="1411868"/>
            <a:chOff x="-4689086" y="9070766"/>
            <a:chExt cx="2850004" cy="1411868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4678976" y="9386552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4680225" y="9388290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4682641" y="9700600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4683891" y="9702338"/>
              <a:ext cx="2373504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4682641" y="9987239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4683891" y="9988335"/>
              <a:ext cx="189629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4687837" y="10297224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4689086" y="10298962"/>
              <a:ext cx="1180565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4687837" y="9070766"/>
              <a:ext cx="2839894" cy="183672"/>
            </a:xfrm>
            <a:prstGeom prst="rect">
              <a:avLst/>
            </a:prstGeom>
            <a:solidFill>
              <a:srgbClr val="43464F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4689086" y="9072504"/>
              <a:ext cx="2715122" cy="183672"/>
            </a:xfrm>
            <a:prstGeom prst="rect">
              <a:avLst/>
            </a:prstGeom>
            <a:solidFill>
              <a:srgbClr val="2B7DA3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396" y="2670692"/>
            <a:ext cx="497466" cy="497466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0ADCDC-AB2C-4819-BE94-1DAAC7AB2507}"/>
              </a:ext>
            </a:extLst>
          </p:cNvPr>
          <p:cNvCxnSpPr>
            <a:stCxn id="64" idx="0"/>
            <a:endCxn id="64" idx="2"/>
          </p:cNvCxnSpPr>
          <p:nvPr/>
        </p:nvCxnSpPr>
        <p:spPr>
          <a:xfrm>
            <a:off x="3423280" y="3258422"/>
            <a:ext cx="0" cy="3101711"/>
          </a:xfrm>
          <a:prstGeom prst="line">
            <a:avLst/>
          </a:prstGeom>
          <a:ln w="9525">
            <a:solidFill>
              <a:schemeClr val="bg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45EA590-03C1-4F0C-9AD3-D6A60800C977}"/>
              </a:ext>
            </a:extLst>
          </p:cNvPr>
          <p:cNvCxnSpPr>
            <a:cxnSpLocks/>
            <a:stCxn id="66" idx="0"/>
          </p:cNvCxnSpPr>
          <p:nvPr/>
        </p:nvCxnSpPr>
        <p:spPr>
          <a:xfrm flipH="1">
            <a:off x="3423280" y="8715531"/>
            <a:ext cx="5720" cy="1196892"/>
          </a:xfrm>
          <a:prstGeom prst="line">
            <a:avLst/>
          </a:prstGeom>
          <a:ln w="9525">
            <a:solidFill>
              <a:schemeClr val="bg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523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274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YUSF</cp:lastModifiedBy>
  <cp:revision>225</cp:revision>
  <dcterms:created xsi:type="dcterms:W3CDTF">2015-07-03T12:55:42Z</dcterms:created>
  <dcterms:modified xsi:type="dcterms:W3CDTF">2018-12-20T16:19:30Z</dcterms:modified>
</cp:coreProperties>
</file>