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letter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24C"/>
    <a:srgbClr val="FFFFFF"/>
    <a:srgbClr val="333333"/>
    <a:srgbClr val="D4C64C"/>
    <a:srgbClr val="B9BAB2"/>
    <a:srgbClr val="0079B2"/>
    <a:srgbClr val="2E2E2E"/>
    <a:srgbClr val="F3F2F7"/>
    <a:srgbClr val="8C256D"/>
    <a:srgbClr val="D24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11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11-11-1439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181601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571500"/>
            <a:ext cx="1276350" cy="1216025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571500"/>
            <a:ext cx="3714750" cy="121602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50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325284"/>
            <a:ext cx="2495550" cy="9406466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325284"/>
            <a:ext cx="2495550" cy="9406466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4"/>
            <a:ext cx="3030141" cy="5268384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4"/>
            <a:ext cx="3031331" cy="5268384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0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2" cy="7804150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7"/>
            <a:ext cx="2256235" cy="6254751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0"/>
            <a:ext cx="4114800" cy="107315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23/07/2018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77898FF-94B2-4626-99CD-0F1A1410C84B}"/>
              </a:ext>
            </a:extLst>
          </p:cNvPr>
          <p:cNvSpPr/>
          <p:nvPr/>
        </p:nvSpPr>
        <p:spPr>
          <a:xfrm>
            <a:off x="3209" y="0"/>
            <a:ext cx="6854791" cy="1640068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063DA70-6A01-4276-83B5-93EB1512A4D0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286" t="-1049" r="-9821"/>
          <a:stretch/>
        </p:blipFill>
        <p:spPr bwMode="auto">
          <a:xfrm>
            <a:off x="5036783" y="97981"/>
            <a:ext cx="1414539" cy="1414539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D5B24C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59DA2FF-4268-47C4-A4BE-69841EB4F2F4}"/>
              </a:ext>
            </a:extLst>
          </p:cNvPr>
          <p:cNvGrpSpPr/>
          <p:nvPr/>
        </p:nvGrpSpPr>
        <p:grpSpPr>
          <a:xfrm>
            <a:off x="323664" y="540148"/>
            <a:ext cx="4251754" cy="619864"/>
            <a:chOff x="255307" y="471977"/>
            <a:chExt cx="4251754" cy="61986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D28021-8A6E-44BB-87D5-2AFC45EFC597}"/>
                </a:ext>
              </a:extLst>
            </p:cNvPr>
            <p:cNvSpPr/>
            <p:nvPr/>
          </p:nvSpPr>
          <p:spPr>
            <a:xfrm rot="21593066">
              <a:off x="255307" y="471977"/>
              <a:ext cx="4216375" cy="2671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80000"/>
                </a:lnSpc>
              </a:pPr>
              <a:r>
                <a:rPr lang="ar-MA" sz="2738" b="1" dirty="0">
                  <a:solidFill>
                    <a:srgbClr val="D5B24C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باحلــى</a:t>
              </a:r>
              <a:r>
                <a:rPr lang="ar-MA" sz="2738" b="1" dirty="0">
                  <a:solidFill>
                    <a:srgbClr val="2E2E2E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</a:t>
              </a:r>
              <a:r>
                <a:rPr lang="ar-DZ" sz="2395" b="1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رجــاء</a:t>
              </a:r>
              <a:r>
                <a:rPr lang="ar-MA" sz="2395" b="1" dirty="0">
                  <a:solidFill>
                    <a:srgbClr val="2E2E2E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</a:t>
              </a:r>
              <a:r>
                <a:rPr lang="ar-MA" sz="770" b="1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-</a:t>
              </a:r>
              <a:r>
                <a:rPr lang="ar-MA" sz="2395" b="1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</a:t>
              </a:r>
              <a:r>
                <a:rPr lang="ar-MA" sz="941" b="1" dirty="0">
                  <a:solidFill>
                    <a:srgbClr val="FFFFFF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مصـمم</a:t>
              </a:r>
              <a:r>
                <a:rPr lang="ar-DZ" sz="941" b="1" dirty="0">
                  <a:solidFill>
                    <a:srgbClr val="FFFFFF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ة</a:t>
              </a:r>
              <a:r>
                <a:rPr lang="ar-MA" sz="941" b="1" dirty="0">
                  <a:solidFill>
                    <a:srgbClr val="FFFFFF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جرافيـــك</a:t>
              </a:r>
              <a:endParaRPr lang="fr-FR" sz="1369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>
                <a:lnSpc>
                  <a:spcPct val="80000"/>
                </a:lnSpc>
              </a:pPr>
              <a:r>
                <a:rPr lang="fr-FR" sz="1350" b="1" dirty="0">
                  <a:solidFill>
                    <a:srgbClr val="F2F2F2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</a:t>
              </a:r>
              <a:endParaRPr lang="fr-FR" sz="77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26" name="Text Box 5">
              <a:extLst>
                <a:ext uri="{FF2B5EF4-FFF2-40B4-BE49-F238E27FC236}">
                  <a16:creationId xmlns:a16="http://schemas.microsoft.com/office/drawing/2014/main" id="{7694AA83-E81F-4185-AEFD-E85F0CBB1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565947">
              <a:off x="349034" y="723087"/>
              <a:ext cx="4158027" cy="368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226" tIns="39113" rIns="78226" bIns="39113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r>
                <a:rPr lang="ar-MA" sz="898" dirty="0">
                  <a:solidFill>
                    <a:srgbClr val="FFFFFF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مهتم</a:t>
              </a:r>
              <a:r>
                <a:rPr lang="ar-DZ" sz="898" dirty="0">
                  <a:solidFill>
                    <a:srgbClr val="FFFFFF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ة</a:t>
              </a:r>
              <a:r>
                <a:rPr lang="ar-MA" sz="898" dirty="0">
                  <a:solidFill>
                    <a:srgbClr val="FFFFFF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  </a:r>
              <a:endParaRPr lang="fr-FR" sz="898" dirty="0">
                <a:solidFill>
                  <a:srgbClr val="FFFFFF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</p:grpSp>
      <p:sp>
        <p:nvSpPr>
          <p:cNvPr id="28" name="Subtitle 2">
            <a:extLst>
              <a:ext uri="{FF2B5EF4-FFF2-40B4-BE49-F238E27FC236}">
                <a16:creationId xmlns:a16="http://schemas.microsoft.com/office/drawing/2014/main" id="{E6FDC641-CE93-4695-9A26-7643733235CC}"/>
              </a:ext>
            </a:extLst>
          </p:cNvPr>
          <p:cNvSpPr/>
          <p:nvPr/>
        </p:nvSpPr>
        <p:spPr>
          <a:xfrm>
            <a:off x="2449540" y="2044157"/>
            <a:ext cx="3941596" cy="23200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marL="29878" indent="-29878" algn="r" rtl="1" fontAlgn="base">
              <a:buFont typeface="Symbol" panose="05050102010706020507" pitchFamily="18" charset="2"/>
              <a:buChar char=""/>
            </a:pPr>
            <a:r>
              <a:rPr lang="ar-MA" sz="1198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</a:t>
            </a:r>
            <a:r>
              <a:rPr lang="ar-DZ" sz="1198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2017</a:t>
            </a:r>
          </a:p>
          <a:p>
            <a:pPr algn="r" rtl="1" fontAlgn="base"/>
            <a:r>
              <a:rPr lang="ar-MA" sz="1198" dirty="0"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 - أكدال  </a:t>
            </a:r>
          </a:p>
          <a:p>
            <a:pPr marL="154824" algn="r" rtl="1" fontAlgn="base">
              <a:buFont typeface="Wingdings" panose="05000000000000000000" pitchFamily="2" charset="2"/>
              <a:buChar char=""/>
            </a:pPr>
            <a:r>
              <a:rPr lang="ar-MA" sz="1027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8" indent="-29878" algn="r" rtl="1" fontAlgn="base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ar-MA" sz="1198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</a:t>
            </a:r>
            <a:endParaRPr lang="ar-DZ" sz="11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 fontAlgn="base"/>
            <a:r>
              <a:rPr lang="ar-DZ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</a:t>
            </a:r>
            <a:r>
              <a:rPr lang="ar-MA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لمعهـد المتخصـص للعلـوم التطبيقيـة</a:t>
            </a:r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4824" algn="r" rtl="1" fontAlgn="base">
              <a:buFont typeface="Wingdings" panose="05000000000000000000" pitchFamily="2" charset="2"/>
              <a:buChar char=""/>
            </a:pPr>
            <a:r>
              <a:rPr lang="ar-MA" sz="1027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الطبـع المعلوماتـي</a:t>
            </a:r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29878" indent="-29878" algn="r" rtl="1" fontAlgn="base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ar-MA" sz="1198" b="1" dirty="0">
                <a:solidFill>
                  <a:srgbClr val="3B3838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 2011-2012</a:t>
            </a:r>
            <a:endParaRPr lang="ar-DZ" sz="1198" b="1" dirty="0">
              <a:solidFill>
                <a:srgbClr val="3B3838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algn="r" rtl="1" fontAlgn="base"/>
            <a:r>
              <a:rPr lang="ar-MA" sz="1198" dirty="0"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 المعازيـز</a:t>
            </a:r>
            <a:endParaRPr lang="fr-FR" sz="1198" dirty="0"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4824" algn="r" rtl="1" fontAlgn="base">
              <a:buFont typeface="Wingdings" panose="05000000000000000000" pitchFamily="2" charset="2"/>
              <a:buChar char=""/>
              <a:tabLst>
                <a:tab pos="228162" algn="l"/>
              </a:tabLst>
            </a:pPr>
            <a:r>
              <a:rPr lang="ar-MA" sz="1027" dirty="0">
                <a:solidFill>
                  <a:srgbClr val="808080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027" dirty="0">
              <a:solidFill>
                <a:srgbClr val="808080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A5E0814-6FE3-478B-B5D7-10331662BDED}"/>
              </a:ext>
            </a:extLst>
          </p:cNvPr>
          <p:cNvSpPr/>
          <p:nvPr/>
        </p:nvSpPr>
        <p:spPr>
          <a:xfrm>
            <a:off x="4051111" y="1719884"/>
            <a:ext cx="2530851" cy="3199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93351" indent="-293351" algn="r" rtl="1">
              <a:lnSpc>
                <a:spcPct val="107000"/>
              </a:lnSpc>
              <a:spcAft>
                <a:spcPts val="684"/>
              </a:spcAft>
              <a:buSzPct val="150000"/>
              <a:buFont typeface="Wingdings" panose="05000000000000000000" pitchFamily="2" charset="2"/>
              <a:buChar char="§"/>
            </a:pPr>
            <a:r>
              <a:rPr lang="ar-MA" sz="154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العلمي</a:t>
            </a:r>
            <a:r>
              <a:rPr lang="ar-DZ" sz="154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ـ</a:t>
            </a:r>
            <a:r>
              <a:rPr lang="ar-MA" sz="154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ة</a:t>
            </a:r>
            <a:endParaRPr lang="fr-FR" sz="1882" b="1" dirty="0">
              <a:solidFill>
                <a:srgbClr val="D5B2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E299F9A-FC26-4059-8601-C4FBAD3CDAAE}"/>
              </a:ext>
            </a:extLst>
          </p:cNvPr>
          <p:cNvGrpSpPr/>
          <p:nvPr/>
        </p:nvGrpSpPr>
        <p:grpSpPr>
          <a:xfrm>
            <a:off x="2657746" y="4578225"/>
            <a:ext cx="3932227" cy="3184241"/>
            <a:chOff x="2657746" y="4578225"/>
            <a:chExt cx="3932227" cy="3184241"/>
          </a:xfrm>
        </p:grpSpPr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E24F6BFD-ED74-4CD9-8CE9-EF1740C8FA21}"/>
                </a:ext>
              </a:extLst>
            </p:cNvPr>
            <p:cNvSpPr/>
            <p:nvPr/>
          </p:nvSpPr>
          <p:spPr>
            <a:xfrm>
              <a:off x="2657746" y="4905931"/>
              <a:ext cx="3793576" cy="285653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noAutofit/>
            </a:bodyPr>
            <a:lstStyle/>
            <a:p>
              <a:pPr marL="73338" indent="-73338" algn="r" rtl="1">
                <a:buFont typeface="Symbol" panose="05050102010706020507" pitchFamily="18" charset="2"/>
                <a:buChar char=""/>
              </a:pP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marL="73338" indent="-73338" algn="r" rtl="1"/>
              <a:r>
                <a:rPr lang="ar-MA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</a:t>
              </a:r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 fontAlgn="base">
                <a:lnSpc>
                  <a:spcPct val="115000"/>
                </a:lnSpc>
              </a:pPr>
              <a:endParaRPr lang="fr-FR" sz="8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73338" indent="-73338" algn="r" rtl="1">
                <a:buFont typeface="Symbol" panose="05050102010706020507" pitchFamily="18" charset="2"/>
                <a:buChar char=""/>
              </a:pP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marL="73338" indent="-73338" algn="r" rtl="1"/>
              <a:r>
                <a:rPr lang="ar-MA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</a:t>
              </a:r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 fontAlgn="base">
                <a:lnSpc>
                  <a:spcPct val="115000"/>
                </a:lnSpc>
              </a:pPr>
              <a:endParaRPr lang="fr-FR" sz="8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73338" indent="-73338" algn="r" rtl="1">
                <a:buFont typeface="Symbol" panose="05050102010706020507" pitchFamily="18" charset="2"/>
                <a:buChar char=""/>
              </a:pP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marL="73338" indent="-73338" algn="r" rtl="1"/>
              <a:r>
                <a:rPr lang="ar-MA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</a:t>
              </a:r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AD43E113-1513-4117-AB2E-EF30776B0B62}"/>
                </a:ext>
              </a:extLst>
            </p:cNvPr>
            <p:cNvSpPr/>
            <p:nvPr/>
          </p:nvSpPr>
          <p:spPr>
            <a:xfrm>
              <a:off x="4554534" y="4578225"/>
              <a:ext cx="2035439" cy="31507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93351" indent="-293351" algn="r" rtl="1">
                <a:lnSpc>
                  <a:spcPct val="107000"/>
                </a:lnSpc>
                <a:spcAft>
                  <a:spcPts val="684"/>
                </a:spcAft>
                <a:buSzPct val="150000"/>
                <a:buFont typeface="Wingdings" panose="05000000000000000000" pitchFamily="2" charset="2"/>
                <a:buChar char="§"/>
              </a:pPr>
              <a:r>
                <a:rPr lang="ar-DZ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</a:t>
              </a:r>
              <a:r>
                <a:rPr lang="ar-MA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خبـرات العمـل</a:t>
              </a:r>
              <a:r>
                <a:rPr lang="ar-DZ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يـة</a:t>
              </a:r>
              <a:endParaRPr lang="ar-MA" sz="135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algn="ctr">
                <a:lnSpc>
                  <a:spcPct val="107000"/>
                </a:lnSpc>
                <a:spcAft>
                  <a:spcPts val="684"/>
                </a:spcAft>
              </a:pPr>
              <a:r>
                <a:rPr lang="fr-FR" sz="1198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 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69C5EA16-DA47-47F2-B377-CBC6DE42F886}"/>
              </a:ext>
            </a:extLst>
          </p:cNvPr>
          <p:cNvSpPr/>
          <p:nvPr/>
        </p:nvSpPr>
        <p:spPr>
          <a:xfrm>
            <a:off x="6879713" y="8884440"/>
            <a:ext cx="674462" cy="25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84"/>
              </a:spcAft>
            </a:pPr>
            <a:endParaRPr lang="fr-FR" sz="941" dirty="0">
              <a:latin typeface="Al-Jazeera-Arabic-Bold" panose="01000500000000020006" pitchFamily="2" charset="-78"/>
              <a:ea typeface="Calibri" panose="020F0502020204030204" pitchFamily="34" charset="0"/>
              <a:cs typeface="Al-Jazeera-Arabic-Bold" panose="01000500000000020006" pitchFamily="2" charset="-7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3838432-98AC-4B41-A94F-5029A86DBD45}"/>
              </a:ext>
            </a:extLst>
          </p:cNvPr>
          <p:cNvSpPr/>
          <p:nvPr/>
        </p:nvSpPr>
        <p:spPr>
          <a:xfrm>
            <a:off x="7822769" y="8890416"/>
            <a:ext cx="674462" cy="25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684"/>
              </a:spcAft>
            </a:pPr>
            <a:endParaRPr lang="fr-FR" sz="941" dirty="0">
              <a:latin typeface="Al-Jazeera-Arabic-Bold" panose="01000500000000020006" pitchFamily="2" charset="-78"/>
              <a:ea typeface="Calibri" panose="020F0502020204030204" pitchFamily="34" charset="0"/>
              <a:cs typeface="Al-Jazeera-Arabic-Bold" panose="01000500000000020006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ED1A7AE-0A7B-4AE0-86D7-F1459471A4BE}"/>
              </a:ext>
            </a:extLst>
          </p:cNvPr>
          <p:cNvSpPr/>
          <p:nvPr/>
        </p:nvSpPr>
        <p:spPr>
          <a:xfrm>
            <a:off x="8776689" y="8880638"/>
            <a:ext cx="674462" cy="255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684"/>
              </a:spcAft>
            </a:pPr>
            <a:endParaRPr lang="fr-FR" sz="941" dirty="0">
              <a:latin typeface="Al-Jazeera-Arabic-Bold" panose="01000500000000020006" pitchFamily="2" charset="-78"/>
              <a:ea typeface="Calibri" panose="020F0502020204030204" pitchFamily="34" charset="0"/>
              <a:cs typeface="Al-Jazeera-Arabic-Bold" panose="01000500000000020006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5D307D-7BE0-41A1-9E58-E9BCE7B3CEA3}"/>
              </a:ext>
            </a:extLst>
          </p:cNvPr>
          <p:cNvGrpSpPr/>
          <p:nvPr/>
        </p:nvGrpSpPr>
        <p:grpSpPr>
          <a:xfrm>
            <a:off x="117672" y="7349647"/>
            <a:ext cx="2289038" cy="1168098"/>
            <a:chOff x="117672" y="7349647"/>
            <a:chExt cx="2289038" cy="116809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D38D918E-FEF0-454A-B213-C00316B4EB3B}"/>
                </a:ext>
              </a:extLst>
            </p:cNvPr>
            <p:cNvSpPr/>
            <p:nvPr/>
          </p:nvSpPr>
          <p:spPr>
            <a:xfrm>
              <a:off x="117672" y="7349647"/>
              <a:ext cx="2289038" cy="3202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93351" indent="-293351" algn="r" rtl="1">
                <a:lnSpc>
                  <a:spcPct val="107000"/>
                </a:lnSpc>
                <a:spcAft>
                  <a:spcPts val="684"/>
                </a:spcAft>
                <a:buSzPct val="150000"/>
                <a:buFont typeface="Wingdings" panose="05000000000000000000" pitchFamily="2" charset="2"/>
                <a:buChar char="§"/>
              </a:pPr>
              <a:r>
                <a:rPr lang="ar-DZ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الهوايـات</a:t>
              </a:r>
              <a:endParaRPr lang="fr-FR" sz="135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algn="ctr">
                <a:lnSpc>
                  <a:spcPct val="107000"/>
                </a:lnSpc>
                <a:spcAft>
                  <a:spcPts val="684"/>
                </a:spcAft>
              </a:pPr>
              <a:r>
                <a:rPr lang="fr-FR" sz="94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 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90A21C1-901C-4622-BC9D-3EAB5DE734EB}"/>
                </a:ext>
              </a:extLst>
            </p:cNvPr>
            <p:cNvSpPr/>
            <p:nvPr/>
          </p:nvSpPr>
          <p:spPr>
            <a:xfrm>
              <a:off x="389194" y="7803207"/>
              <a:ext cx="1733250" cy="714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rgbClr val="262626"/>
                  </a:solidFill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ا</a:t>
              </a: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لقراءة</a:t>
              </a:r>
            </a:p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الرياضـة</a:t>
              </a:r>
            </a:p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السفــر</a:t>
              </a:r>
            </a:p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الأنترنـت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6E2F583-68AE-436B-8A14-A204405767C1}"/>
              </a:ext>
            </a:extLst>
          </p:cNvPr>
          <p:cNvGrpSpPr/>
          <p:nvPr/>
        </p:nvGrpSpPr>
        <p:grpSpPr>
          <a:xfrm>
            <a:off x="284544" y="3685065"/>
            <a:ext cx="2122166" cy="2100031"/>
            <a:chOff x="284544" y="3685065"/>
            <a:chExt cx="2122166" cy="2100031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46EBC571-996C-4F5C-B322-954DB1314058}"/>
                </a:ext>
              </a:extLst>
            </p:cNvPr>
            <p:cNvSpPr/>
            <p:nvPr/>
          </p:nvSpPr>
          <p:spPr>
            <a:xfrm>
              <a:off x="284544" y="3685065"/>
              <a:ext cx="2122166" cy="320295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93351" indent="-293351" algn="r" rtl="1">
                <a:lnSpc>
                  <a:spcPct val="107000"/>
                </a:lnSpc>
                <a:spcAft>
                  <a:spcPts val="684"/>
                </a:spcAft>
                <a:buSzPct val="150000"/>
                <a:buFont typeface="Wingdings" panose="05000000000000000000" pitchFamily="2" charset="2"/>
                <a:buChar char="§"/>
              </a:pPr>
              <a:r>
                <a:rPr lang="ar-MA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المهارات الشخصية</a:t>
              </a:r>
              <a:r>
                <a:rPr lang="fr-FR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 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BEFFA3B-1CB3-4356-A192-D2BDE6908A63}"/>
                </a:ext>
              </a:extLst>
            </p:cNvPr>
            <p:cNvSpPr>
              <a:spLocks/>
            </p:cNvSpPr>
            <p:nvPr/>
          </p:nvSpPr>
          <p:spPr>
            <a:xfrm>
              <a:off x="495229" y="4085175"/>
              <a:ext cx="1640808" cy="1699921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noAutofit/>
            </a:bodyPr>
            <a:lstStyle/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2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1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3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4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5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6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7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6183" indent="-156183" algn="r" rtl="1">
                <a:buFont typeface="Symbol" panose="05050102010706020507" pitchFamily="18" charset="2"/>
                <a:buChar char=""/>
              </a:pPr>
              <a:r>
                <a:rPr lang="ar-MA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مهـارة </a:t>
              </a:r>
              <a:r>
                <a:rPr lang="fr-FR" sz="941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8</a:t>
              </a:r>
              <a:endParaRPr lang="fr-FR" sz="11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F253D30-07BD-4E5A-AE78-B95AFD40F5CB}"/>
              </a:ext>
            </a:extLst>
          </p:cNvPr>
          <p:cNvGrpSpPr/>
          <p:nvPr/>
        </p:nvGrpSpPr>
        <p:grpSpPr>
          <a:xfrm>
            <a:off x="355398" y="2352570"/>
            <a:ext cx="1873080" cy="1030338"/>
            <a:chOff x="355398" y="2352570"/>
            <a:chExt cx="1873080" cy="103033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9B5FE9-F7F5-4BC8-9417-110946F84503}"/>
                </a:ext>
              </a:extLst>
            </p:cNvPr>
            <p:cNvSpPr/>
            <p:nvPr/>
          </p:nvSpPr>
          <p:spPr>
            <a:xfrm>
              <a:off x="593913" y="2352570"/>
              <a:ext cx="1634565" cy="10303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المعازيز, المغرب</a:t>
              </a:r>
            </a:p>
            <a:p>
              <a:endParaRPr lang="fr-FR" sz="1027" b="1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endParaRPr lang="fr-FR" sz="428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r>
                <a:rPr lang="ar-MA" sz="941" dirty="0">
                  <a:solidFill>
                    <a:schemeClr val="tx1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00212601020304</a:t>
              </a:r>
              <a:endParaRPr lang="en-US" sz="941" b="1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endParaRPr lang="ar-MA" sz="770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endParaRPr lang="ar-MA" sz="428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r>
                <a:rPr lang="fr-FR" sz="941" b="1" dirty="0">
                  <a:solidFill>
                    <a:schemeClr val="tx1"/>
                  </a:solidFill>
                  <a:latin typeface="+mj-lt"/>
                  <a:ea typeface="Times New Roman" panose="02020603050405020304" pitchFamily="18" charset="0"/>
                  <a:cs typeface="Mothanna" panose="02000503000000000000" pitchFamily="2" charset="-78"/>
                </a:rPr>
                <a:t>Bahla.works@gmail.com</a:t>
              </a:r>
              <a:endParaRPr lang="en-US" sz="941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5AC34D2-33B4-42D6-92B2-F9491150C9B1}"/>
                </a:ext>
              </a:extLst>
            </p:cNvPr>
            <p:cNvSpPr/>
            <p:nvPr/>
          </p:nvSpPr>
          <p:spPr>
            <a:xfrm>
              <a:off x="356968" y="2416117"/>
              <a:ext cx="252253" cy="252253"/>
            </a:xfrm>
            <a:prstGeom prst="ellipse">
              <a:avLst/>
            </a:prstGeom>
            <a:solidFill>
              <a:srgbClr val="D5B24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25106B73-1CF4-4E24-B5C4-59E416A1063F}"/>
                </a:ext>
              </a:extLst>
            </p:cNvPr>
            <p:cNvSpPr/>
            <p:nvPr/>
          </p:nvSpPr>
          <p:spPr>
            <a:xfrm>
              <a:off x="355398" y="2769543"/>
              <a:ext cx="252253" cy="252253"/>
            </a:xfrm>
            <a:prstGeom prst="ellipse">
              <a:avLst/>
            </a:prstGeom>
            <a:solidFill>
              <a:srgbClr val="D5B24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3BD344E-B5B3-4614-8EAA-A2193DC97372}"/>
                </a:ext>
              </a:extLst>
            </p:cNvPr>
            <p:cNvSpPr/>
            <p:nvPr/>
          </p:nvSpPr>
          <p:spPr>
            <a:xfrm>
              <a:off x="356968" y="3088911"/>
              <a:ext cx="252253" cy="252253"/>
            </a:xfrm>
            <a:prstGeom prst="ellipse">
              <a:avLst/>
            </a:prstGeom>
            <a:solidFill>
              <a:srgbClr val="D5B24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33EA4F4F-0B25-429D-9E38-30AA30320901}"/>
                </a:ext>
              </a:extLst>
            </p:cNvPr>
            <p:cNvPicPr/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99798" y="2457332"/>
              <a:ext cx="153988" cy="153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87450641-AA8F-488C-9B1B-2CBDFBB34F8E}"/>
                </a:ext>
              </a:extLst>
            </p:cNvPr>
            <p:cNvPicPr/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403411" y="2820536"/>
              <a:ext cx="154426" cy="154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08DF3B8-9889-43EF-B827-FFAC8523D536}"/>
                </a:ext>
              </a:extLst>
            </p:cNvPr>
            <p:cNvPicPr/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403679" y="3131811"/>
              <a:ext cx="163285" cy="16328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EBEFE38-49A6-4B7D-BDC7-AB9F0688850F}"/>
              </a:ext>
            </a:extLst>
          </p:cNvPr>
          <p:cNvGrpSpPr/>
          <p:nvPr/>
        </p:nvGrpSpPr>
        <p:grpSpPr>
          <a:xfrm>
            <a:off x="365091" y="6184699"/>
            <a:ext cx="2041619" cy="866539"/>
            <a:chOff x="365091" y="6184699"/>
            <a:chExt cx="2041619" cy="86653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8008416A-6F09-4680-99BA-5AC94035BD38}"/>
                </a:ext>
              </a:extLst>
            </p:cNvPr>
            <p:cNvSpPr/>
            <p:nvPr/>
          </p:nvSpPr>
          <p:spPr>
            <a:xfrm>
              <a:off x="573836" y="6184699"/>
              <a:ext cx="1832874" cy="3202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endParaRPr lang="fr-FR" sz="941" dirty="0">
                <a:solidFill>
                  <a:srgbClr val="C67E2A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293351" indent="-293351" algn="r" rtl="1">
                <a:lnSpc>
                  <a:spcPct val="107000"/>
                </a:lnSpc>
                <a:spcAft>
                  <a:spcPts val="684"/>
                </a:spcAft>
                <a:buSzPct val="150000"/>
                <a:buFont typeface="Wingdings" panose="05000000000000000000" pitchFamily="2" charset="2"/>
                <a:buChar char="§"/>
              </a:pPr>
              <a:r>
                <a:rPr lang="ar-MA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اللغـات</a:t>
              </a:r>
              <a:endParaRPr lang="fr-FR" sz="135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algn="ctr">
                <a:lnSpc>
                  <a:spcPct val="107000"/>
                </a:lnSpc>
              </a:pPr>
              <a:r>
                <a:rPr lang="fr-FR" sz="1027" dirty="0">
                  <a:solidFill>
                    <a:srgbClr val="C67E2A"/>
                  </a:solidFill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 </a:t>
              </a:r>
              <a:endParaRPr lang="fr-FR" sz="941" dirty="0">
                <a:solidFill>
                  <a:srgbClr val="C67E2A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465DA09-BE78-43FE-9F50-37C48902505A}"/>
                </a:ext>
              </a:extLst>
            </p:cNvPr>
            <p:cNvSpPr/>
            <p:nvPr/>
          </p:nvSpPr>
          <p:spPr>
            <a:xfrm>
              <a:off x="365091" y="6523277"/>
              <a:ext cx="1770945" cy="5279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العربيـة</a:t>
              </a: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 : </a:t>
              </a:r>
              <a:endParaRPr lang="ar-MA" sz="94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الإنجليزيـة</a:t>
              </a: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 :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56183" indent="-156183" algn="r" rtl="1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الفرنسيـة</a:t>
              </a: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 :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12E3B3D8-B66A-4204-B3AD-29857BC20565}"/>
              </a:ext>
            </a:extLst>
          </p:cNvPr>
          <p:cNvSpPr/>
          <p:nvPr/>
        </p:nvSpPr>
        <p:spPr>
          <a:xfrm>
            <a:off x="194035" y="1952459"/>
            <a:ext cx="2212675" cy="3202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93351" indent="-293351" algn="r" rtl="1">
              <a:lnSpc>
                <a:spcPct val="107000"/>
              </a:lnSpc>
              <a:spcAft>
                <a:spcPts val="684"/>
              </a:spcAft>
              <a:buSzPct val="150000"/>
              <a:buFont typeface="Wingdings" panose="05000000000000000000" pitchFamily="2" charset="2"/>
              <a:buChar char="§"/>
            </a:pPr>
            <a:r>
              <a:rPr lang="ar-MA" sz="135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المعلومات الشخصية</a:t>
            </a:r>
            <a:r>
              <a:rPr lang="fr-FR" sz="1350" b="1" dirty="0">
                <a:solidFill>
                  <a:srgbClr val="D5B2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B8C42D-4FE2-4544-9A55-E9DFECACA64B}"/>
              </a:ext>
            </a:extLst>
          </p:cNvPr>
          <p:cNvGrpSpPr/>
          <p:nvPr/>
        </p:nvGrpSpPr>
        <p:grpSpPr>
          <a:xfrm>
            <a:off x="2649735" y="7984439"/>
            <a:ext cx="3932227" cy="1091885"/>
            <a:chOff x="2649735" y="7984439"/>
            <a:chExt cx="3932227" cy="1091885"/>
          </a:xfrm>
        </p:grpSpPr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D0D954E1-12C8-4ACD-A889-1FFAE0C17974}"/>
                </a:ext>
              </a:extLst>
            </p:cNvPr>
            <p:cNvSpPr/>
            <p:nvPr/>
          </p:nvSpPr>
          <p:spPr>
            <a:xfrm>
              <a:off x="2649735" y="8302367"/>
              <a:ext cx="3793576" cy="77395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noAutofit/>
            </a:bodyPr>
            <a:lstStyle/>
            <a:p>
              <a:pPr marL="73338" indent="-73338" algn="r" rtl="1">
                <a:buFont typeface="Symbol" panose="05050102010706020507" pitchFamily="18" charset="2"/>
                <a:buChar char=""/>
              </a:pPr>
              <a:r>
                <a:rPr lang="ar-DZ" sz="1027" b="1" dirty="0">
                  <a:solidFill>
                    <a:srgbClr val="00000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25-11-2018</a:t>
              </a:r>
              <a:endParaRPr lang="fr-FR" sz="1027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marL="73338" indent="-73338" algn="r" rtl="1"/>
              <a:r>
                <a:rPr lang="ar-DZ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مشروع ,,,,,,, </a:t>
              </a:r>
              <a:r>
                <a:rPr lang="ar-MA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:</a:t>
              </a:r>
              <a:r>
                <a:rPr lang="ar-DZ" sz="1027" dirty="0">
                  <a:solidFill>
                    <a:srgbClr val="404040"/>
                  </a:solidFill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,,,,,,,,,,,,,,,,,,,,,,,,,,,,,,,,,,,,,,,,,,,,,,,,,,,,,,,,,,,,,,,,,,,,,,,,,,,,,,,,,,,,,,,,,,,,,,,,,,,,,,,,,,</a:t>
              </a:r>
              <a:endPara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84F309E-EE7A-4860-892E-C44AFA4221F0}"/>
                </a:ext>
              </a:extLst>
            </p:cNvPr>
            <p:cNvSpPr/>
            <p:nvPr/>
          </p:nvSpPr>
          <p:spPr>
            <a:xfrm>
              <a:off x="4546523" y="7984439"/>
              <a:ext cx="2035439" cy="31507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93351" indent="-293351" algn="r" rtl="1">
                <a:lnSpc>
                  <a:spcPct val="107000"/>
                </a:lnSpc>
                <a:spcAft>
                  <a:spcPts val="684"/>
                </a:spcAft>
                <a:buSzPct val="150000"/>
                <a:buFont typeface="Wingdings" panose="05000000000000000000" pitchFamily="2" charset="2"/>
                <a:buChar char="§"/>
              </a:pPr>
              <a:r>
                <a:rPr lang="ar-DZ" sz="1350" b="1" dirty="0">
                  <a:solidFill>
                    <a:srgbClr val="D5B24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الإنجـازات</a:t>
              </a:r>
              <a:r>
                <a:rPr lang="fr-FR" sz="1198" dirty="0">
                  <a:solidFill>
                    <a:srgbClr val="0079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46137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210</Words>
  <Application>Microsoft Office PowerPoint</Application>
  <PresentationFormat>Letter Paper (8.5x11 in)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Al-Jazeera-Arabic-Bold</vt:lpstr>
      <vt:lpstr>Arial</vt:lpstr>
      <vt:lpstr>Calibri</vt:lpstr>
      <vt:lpstr>Mothanna</vt:lpstr>
      <vt:lpstr>Symbol</vt:lpstr>
      <vt:lpstr>Tahoma</vt:lpstr>
      <vt:lpstr>Times New Roman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YOUSSEFF BAHLA</cp:lastModifiedBy>
  <cp:revision>96</cp:revision>
  <dcterms:created xsi:type="dcterms:W3CDTF">2015-07-03T12:55:42Z</dcterms:created>
  <dcterms:modified xsi:type="dcterms:W3CDTF">2018-07-23T15:18:53Z</dcterms:modified>
</cp:coreProperties>
</file>