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9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BC9"/>
    <a:srgbClr val="435470"/>
    <a:srgbClr val="A6A6A6"/>
    <a:srgbClr val="43464F"/>
    <a:srgbClr val="2A7FA0"/>
    <a:srgbClr val="BF3533"/>
    <a:srgbClr val="1E7DC1"/>
    <a:srgbClr val="517655"/>
    <a:srgbClr val="6A3E48"/>
    <a:srgbClr val="ACC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5" autoAdjust="0"/>
    <p:restoredTop sz="91344" autoAdjust="0"/>
  </p:normalViewPr>
  <p:slideViewPr>
    <p:cSldViewPr snapToGrid="0" snapToObjects="1">
      <p:cViewPr varScale="1">
        <p:scale>
          <a:sx n="44" d="100"/>
          <a:sy n="44" d="100"/>
        </p:scale>
        <p:origin x="2406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07-04-1440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401175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1299667">
            <a:off x="2200598" y="169001"/>
            <a:ext cx="4639409" cy="9156599"/>
            <a:chOff x="2218591" y="460923"/>
            <a:chExt cx="4639409" cy="915659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FE1A68E-4885-45C6-AD66-C865D668E886}"/>
                </a:ext>
              </a:extLst>
            </p:cNvPr>
            <p:cNvSpPr/>
            <p:nvPr/>
          </p:nvSpPr>
          <p:spPr>
            <a:xfrm>
              <a:off x="2240541" y="4664992"/>
              <a:ext cx="2914394" cy="32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WORK</a:t>
              </a:r>
              <a:r>
                <a:rPr lang="fr-MA" sz="136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  <a:endParaRPr lang="a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6BA2BA3-3A20-48E2-AE94-D9D62FF72A37}"/>
                </a:ext>
              </a:extLst>
            </p:cNvPr>
            <p:cNvSpPr/>
            <p:nvPr/>
          </p:nvSpPr>
          <p:spPr>
            <a:xfrm>
              <a:off x="2260046" y="2121829"/>
              <a:ext cx="2914394" cy="32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EDUCATION</a:t>
              </a:r>
              <a:endParaRPr lang="fr-FR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0600902-D107-4E20-BD3A-25E8A5DEA347}"/>
                </a:ext>
              </a:extLst>
            </p:cNvPr>
            <p:cNvSpPr/>
            <p:nvPr/>
          </p:nvSpPr>
          <p:spPr>
            <a:xfrm>
              <a:off x="2218591" y="8216162"/>
              <a:ext cx="2914394" cy="32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AWARDS</a:t>
              </a:r>
              <a:endParaRPr lang="a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C3EE4EF-222A-439A-A83F-93A8F5E514FA}"/>
                </a:ext>
              </a:extLst>
            </p:cNvPr>
            <p:cNvSpPr/>
            <p:nvPr/>
          </p:nvSpPr>
          <p:spPr>
            <a:xfrm>
              <a:off x="2383921" y="460923"/>
              <a:ext cx="4233488" cy="6556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80000"/>
                </a:lnSpc>
              </a:pPr>
              <a:r>
                <a:rPr lang="fr-FR" sz="399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JOSEPH</a:t>
              </a:r>
              <a:r>
                <a:rPr lang="fr-FR" sz="3990" b="1" dirty="0">
                  <a:solidFill>
                    <a:schemeClr val="tx1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3990" b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BAHLA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636B6A-2301-4300-8F79-899330FD796D}"/>
                </a:ext>
              </a:extLst>
            </p:cNvPr>
            <p:cNvSpPr/>
            <p:nvPr/>
          </p:nvSpPr>
          <p:spPr>
            <a:xfrm>
              <a:off x="2463857" y="984631"/>
              <a:ext cx="2155865" cy="207676"/>
            </a:xfrm>
            <a:prstGeom prst="rect">
              <a:avLst/>
            </a:prstGeom>
            <a:solidFill>
              <a:schemeClr val="bg1">
                <a:lumMod val="75000"/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725"/>
                </a:spcAft>
              </a:pPr>
              <a:r>
                <a:rPr lang="fr-FR" sz="1100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POSITION TITLE</a:t>
              </a:r>
            </a:p>
          </p:txBody>
        </p:sp>
        <p:sp>
          <p:nvSpPr>
            <p:cNvPr id="56" name="Text Box 5">
              <a:extLst>
                <a:ext uri="{FF2B5EF4-FFF2-40B4-BE49-F238E27FC236}">
                  <a16:creationId xmlns:a16="http://schemas.microsoft.com/office/drawing/2014/main" id="{63FC28B8-52E7-4A21-97A6-8E9008431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577280">
              <a:off x="2315697" y="1079616"/>
              <a:ext cx="4281436" cy="1011071"/>
            </a:xfrm>
            <a:prstGeom prst="snip1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2918" tIns="41459" rIns="82918" bIns="41459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11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</a:t>
              </a:r>
              <a:endParaRPr lang="fr-FR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599C32E2-D5A1-4812-A9D2-A224007171B6}"/>
                </a:ext>
              </a:extLst>
            </p:cNvPr>
            <p:cNvSpPr/>
            <p:nvPr/>
          </p:nvSpPr>
          <p:spPr>
            <a:xfrm>
              <a:off x="2372070" y="2449550"/>
              <a:ext cx="4485930" cy="209540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noAutofit/>
            </a:bodyPr>
            <a:lstStyle/>
            <a:p>
              <a:pPr marL="164108" indent="-164108" fontAlgn="base">
                <a:lnSpc>
                  <a:spcPct val="107000"/>
                </a:lnSpc>
                <a:buFont typeface="Wingdings" panose="05000000000000000000" pitchFamily="2" charset="2"/>
                <a:buChar char="§"/>
                <a:tabLst>
                  <a:tab pos="164108" algn="l"/>
                </a:tabLst>
              </a:pP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 OF LOREX </a:t>
              </a:r>
              <a:r>
                <a:rPr lang="en-US" sz="1088" b="1" i="1" dirty="0">
                  <a:solidFill>
                    <a:srgbClr val="09182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 </a:t>
              </a: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 2014 To Dec 2016</a:t>
              </a:r>
              <a:endPara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MASTERS DEGREE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fontAlgn="base">
                <a:lnSpc>
                  <a:spcPct val="107000"/>
                </a:lnSpc>
              </a:pPr>
              <a:endParaRPr lang="en-US" sz="1088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fontAlgn="base">
                <a:lnSpc>
                  <a:spcPct val="107000"/>
                </a:lnSpc>
              </a:pP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 OF LOREX </a:t>
              </a:r>
              <a:r>
                <a:rPr lang="en-US" sz="127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 </a:t>
              </a: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 2014 To Dec 2016</a:t>
              </a:r>
            </a:p>
            <a:p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BACHELOR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0CEA0946-FA7D-45AE-9402-6FE38B1A8BF9}"/>
                </a:ext>
              </a:extLst>
            </p:cNvPr>
            <p:cNvSpPr/>
            <p:nvPr/>
          </p:nvSpPr>
          <p:spPr>
            <a:xfrm>
              <a:off x="2372070" y="4973866"/>
              <a:ext cx="4485930" cy="325876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noAutofit/>
            </a:bodyPr>
            <a:lstStyle/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52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1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marL="164108"/>
              <a:endParaRPr lang="fr-FR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52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1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marL="164108"/>
              <a:endParaRPr lang="fr-FR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88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52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1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15711BA-4577-455D-BA2F-7687EA1A44E9}"/>
                </a:ext>
              </a:extLst>
            </p:cNvPr>
            <p:cNvGrpSpPr/>
            <p:nvPr/>
          </p:nvGrpSpPr>
          <p:grpSpPr>
            <a:xfrm>
              <a:off x="2384660" y="8589393"/>
              <a:ext cx="2270891" cy="1028129"/>
              <a:chOff x="2365610" y="8586374"/>
              <a:chExt cx="2270891" cy="1028129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23EFA51-6848-4B2D-8A51-15C8DC03FDD2}"/>
                  </a:ext>
                </a:extLst>
              </p:cNvPr>
              <p:cNvSpPr/>
              <p:nvPr/>
            </p:nvSpPr>
            <p:spPr>
              <a:xfrm>
                <a:off x="2365610" y="8586374"/>
                <a:ext cx="2258342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US" sz="10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BEST IDEA 2018</a:t>
                </a:r>
              </a:p>
              <a:p>
                <a:pPr marL="164108"/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is simply dummy text of the printing and typesetting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indu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stry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2D24FDAF-C74D-468A-ADE2-178D4B0A272E}"/>
                  </a:ext>
                </a:extLst>
              </p:cNvPr>
              <p:cNvSpPr/>
              <p:nvPr/>
            </p:nvSpPr>
            <p:spPr>
              <a:xfrm>
                <a:off x="2378159" y="9106672"/>
                <a:ext cx="2258342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US" sz="10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BEST IDEA 2019</a:t>
                </a:r>
              </a:p>
              <a:p>
                <a:pPr marL="164108"/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is simply dummy text of the printing and typesetting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indu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stry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 rot="21326947">
            <a:off x="109358" y="735410"/>
            <a:ext cx="2147342" cy="8590665"/>
            <a:chOff x="45442" y="444351"/>
            <a:chExt cx="2147342" cy="8590665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D05CE0DC-1740-4CB7-A7C6-B0E73659B557}"/>
                </a:ext>
              </a:extLst>
            </p:cNvPr>
            <p:cNvSpPr/>
            <p:nvPr/>
          </p:nvSpPr>
          <p:spPr>
            <a:xfrm>
              <a:off x="68464" y="7814043"/>
              <a:ext cx="2124320" cy="32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5854" algn="r">
                <a:lnSpc>
                  <a:spcPct val="107000"/>
                </a:lnSpc>
                <a:spcAft>
                  <a:spcPts val="684"/>
                </a:spcAft>
              </a:pP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HOBBIES</a:t>
              </a:r>
              <a:endParaRPr lang="fr-FR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62D3907-A2B9-4358-9122-0DE82E7203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5227" t="-419"/>
            <a:stretch/>
          </p:blipFill>
          <p:spPr>
            <a:xfrm>
              <a:off x="356369" y="444351"/>
              <a:ext cx="1634760" cy="1634760"/>
            </a:xfrm>
            <a:prstGeom prst="ellipse">
              <a:avLst/>
            </a:prstGeom>
            <a:solidFill>
              <a:srgbClr val="DDDDDB"/>
            </a:solidFill>
            <a:ln w="50800" cmpd="sng">
              <a:solidFill>
                <a:schemeClr val="tx1"/>
              </a:solidFill>
              <a:prstDash val="solid"/>
            </a:ln>
          </p:spPr>
        </p:pic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86A7FF5-4BF6-4FBA-BAB2-2EE05008397B}"/>
                </a:ext>
              </a:extLst>
            </p:cNvPr>
            <p:cNvGrpSpPr/>
            <p:nvPr/>
          </p:nvGrpSpPr>
          <p:grpSpPr>
            <a:xfrm>
              <a:off x="438963" y="2320631"/>
              <a:ext cx="1587315" cy="1432082"/>
              <a:chOff x="4626164" y="2615382"/>
              <a:chExt cx="1587315" cy="1432082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BD07093B-9E38-4762-B2FE-9B7E1592F28E}"/>
                  </a:ext>
                </a:extLst>
              </p:cNvPr>
              <p:cNvGrpSpPr/>
              <p:nvPr/>
            </p:nvGrpSpPr>
            <p:grpSpPr>
              <a:xfrm>
                <a:off x="4790144" y="2615382"/>
                <a:ext cx="1423335" cy="1171464"/>
                <a:chOff x="1795514" y="914338"/>
                <a:chExt cx="1423335" cy="1171464"/>
              </a:xfrm>
            </p:grpSpPr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C9FF82DB-B153-43E9-AFCE-7E08C3133F82}"/>
                    </a:ext>
                  </a:extLst>
                </p:cNvPr>
                <p:cNvGrpSpPr/>
                <p:nvPr/>
              </p:nvGrpSpPr>
              <p:grpSpPr>
                <a:xfrm>
                  <a:off x="1795514" y="914338"/>
                  <a:ext cx="1423335" cy="1171464"/>
                  <a:chOff x="1795514" y="914338"/>
                  <a:chExt cx="1423335" cy="1171464"/>
                </a:xfrm>
              </p:grpSpPr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87380A9F-6BB8-4422-8F2F-50A05CEAC0AC}"/>
                      </a:ext>
                    </a:extLst>
                  </p:cNvPr>
                  <p:cNvGrpSpPr/>
                  <p:nvPr/>
                </p:nvGrpSpPr>
                <p:grpSpPr>
                  <a:xfrm>
                    <a:off x="1795514" y="958783"/>
                    <a:ext cx="1198263" cy="1101974"/>
                    <a:chOff x="261708" y="961003"/>
                    <a:chExt cx="1198263" cy="1101974"/>
                  </a:xfrm>
                </p:grpSpPr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578A6A93-105C-49B1-970D-84338D980F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098" y="1906396"/>
                      <a:ext cx="892873" cy="156581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1">
                        <a:lnSpc>
                          <a:spcPct val="107000"/>
                        </a:lnSpc>
                        <a:spcAft>
                          <a:spcPts val="684"/>
                        </a:spcAft>
                      </a:pPr>
                      <a:r>
                        <a:rPr lang="fr-MA" sz="1000" i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Rabat, Morocco</a:t>
                      </a:r>
                      <a:endParaRPr lang="fr-FR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600D8D3B-9996-4CFF-A486-7565D503CD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388" y="961003"/>
                      <a:ext cx="987450" cy="153888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en-US" sz="1000" i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00212600000000</a:t>
                      </a:r>
                      <a:endParaRPr lang="en-US" sz="105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7" name="Rectangle 96">
                      <a:extLst>
                        <a:ext uri="{FF2B5EF4-FFF2-40B4-BE49-F238E27FC236}">
                          <a16:creationId xmlns:a16="http://schemas.microsoft.com/office/drawing/2014/main" id="{45112ABE-559A-4E4B-8FA1-BBB76FA373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708" y="1273835"/>
                      <a:ext cx="1166986" cy="153888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en-US" sz="1000" i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info@bestfreecv.com</a:t>
                      </a:r>
                      <a:endParaRPr lang="fr-FR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8" name="Rectangle 97">
                      <a:extLst>
                        <a:ext uri="{FF2B5EF4-FFF2-40B4-BE49-F238E27FC236}">
                          <a16:creationId xmlns:a16="http://schemas.microsoft.com/office/drawing/2014/main" id="{A7BA6C1D-1CF9-4DB7-AF69-F920D676CE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6980" y="1586889"/>
                      <a:ext cx="1146148" cy="153888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en-US" sz="1000" i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www.bestfreecv.com</a:t>
                      </a:r>
                      <a:endParaRPr lang="fr-FR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</p:grpSp>
              <p:sp>
                <p:nvSpPr>
                  <p:cNvPr id="92" name="شكل حر 78">
                    <a:extLst>
                      <a:ext uri="{FF2B5EF4-FFF2-40B4-BE49-F238E27FC236}">
                        <a16:creationId xmlns:a16="http://schemas.microsoft.com/office/drawing/2014/main" id="{0CB9006E-C69B-436F-8485-14CD898C4F8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051002" y="1886944"/>
                    <a:ext cx="131694" cy="198858"/>
                  </a:xfrm>
                  <a:custGeom>
                    <a:avLst/>
                    <a:gdLst>
                      <a:gd name="connsiteX0" fmla="*/ 1316986 w 2647950"/>
                      <a:gd name="connsiteY0" fmla="*/ 704850 h 3976070"/>
                      <a:gd name="connsiteX1" fmla="*/ 776597 w 2647950"/>
                      <a:gd name="connsiteY1" fmla="*/ 1245239 h 3976070"/>
                      <a:gd name="connsiteX2" fmla="*/ 1316986 w 2647950"/>
                      <a:gd name="connsiteY2" fmla="*/ 1785628 h 3976070"/>
                      <a:gd name="connsiteX3" fmla="*/ 1857375 w 2647950"/>
                      <a:gd name="connsiteY3" fmla="*/ 1245239 h 3976070"/>
                      <a:gd name="connsiteX4" fmla="*/ 1316986 w 2647950"/>
                      <a:gd name="connsiteY4" fmla="*/ 704850 h 3976070"/>
                      <a:gd name="connsiteX5" fmla="*/ 1323975 w 2647950"/>
                      <a:gd name="connsiteY5" fmla="*/ 0 h 3976070"/>
                      <a:gd name="connsiteX6" fmla="*/ 2647950 w 2647950"/>
                      <a:gd name="connsiteY6" fmla="*/ 1323975 h 3976070"/>
                      <a:gd name="connsiteX7" fmla="*/ 2421836 w 2647950"/>
                      <a:gd name="connsiteY7" fmla="*/ 2064222 h 3976070"/>
                      <a:gd name="connsiteX8" fmla="*/ 2358543 w 2647950"/>
                      <a:gd name="connsiteY8" fmla="*/ 2148863 h 3976070"/>
                      <a:gd name="connsiteX9" fmla="*/ 1334733 w 2647950"/>
                      <a:gd name="connsiteY9" fmla="*/ 3976070 h 3976070"/>
                      <a:gd name="connsiteX10" fmla="*/ 273757 w 2647950"/>
                      <a:gd name="connsiteY10" fmla="*/ 2127934 h 3976070"/>
                      <a:gd name="connsiteX11" fmla="*/ 226114 w 2647950"/>
                      <a:gd name="connsiteY11" fmla="*/ 2064222 h 3976070"/>
                      <a:gd name="connsiteX12" fmla="*/ 0 w 2647950"/>
                      <a:gd name="connsiteY12" fmla="*/ 1323975 h 3976070"/>
                      <a:gd name="connsiteX13" fmla="*/ 1323975 w 2647950"/>
                      <a:gd name="connsiteY13" fmla="*/ 0 h 3976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647950" h="3976070">
                        <a:moveTo>
                          <a:pt x="1316986" y="704850"/>
                        </a:moveTo>
                        <a:cubicBezTo>
                          <a:pt x="1018537" y="704850"/>
                          <a:pt x="776597" y="946790"/>
                          <a:pt x="776597" y="1245239"/>
                        </a:cubicBezTo>
                        <a:cubicBezTo>
                          <a:pt x="776597" y="1543688"/>
                          <a:pt x="1018537" y="1785628"/>
                          <a:pt x="1316986" y="1785628"/>
                        </a:cubicBezTo>
                        <a:cubicBezTo>
                          <a:pt x="1615435" y="1785628"/>
                          <a:pt x="1857375" y="1543688"/>
                          <a:pt x="1857375" y="1245239"/>
                        </a:cubicBezTo>
                        <a:cubicBezTo>
                          <a:pt x="1857375" y="946790"/>
                          <a:pt x="1615435" y="704850"/>
                          <a:pt x="1316986" y="704850"/>
                        </a:cubicBezTo>
                        <a:close/>
                        <a:moveTo>
                          <a:pt x="1323975" y="0"/>
                        </a:moveTo>
                        <a:cubicBezTo>
                          <a:pt x="2055186" y="0"/>
                          <a:pt x="2647950" y="592764"/>
                          <a:pt x="2647950" y="1323975"/>
                        </a:cubicBezTo>
                        <a:cubicBezTo>
                          <a:pt x="2647950" y="1598179"/>
                          <a:pt x="2564593" y="1852914"/>
                          <a:pt x="2421836" y="2064222"/>
                        </a:cubicBezTo>
                        <a:lnTo>
                          <a:pt x="2358543" y="2148863"/>
                        </a:lnTo>
                        <a:lnTo>
                          <a:pt x="1334733" y="3976070"/>
                        </a:lnTo>
                        <a:lnTo>
                          <a:pt x="273757" y="2127934"/>
                        </a:lnTo>
                        <a:lnTo>
                          <a:pt x="226114" y="2064222"/>
                        </a:lnTo>
                        <a:cubicBezTo>
                          <a:pt x="83358" y="1852914"/>
                          <a:pt x="0" y="1598179"/>
                          <a:pt x="0" y="1323975"/>
                        </a:cubicBezTo>
                        <a:cubicBezTo>
                          <a:pt x="0" y="592764"/>
                          <a:pt x="592764" y="0"/>
                          <a:pt x="1323975" y="0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793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2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شكل حر 85">
                    <a:extLst>
                      <a:ext uri="{FF2B5EF4-FFF2-40B4-BE49-F238E27FC236}">
                        <a16:creationId xmlns:a16="http://schemas.microsoft.com/office/drawing/2014/main" id="{D31312D1-BF1B-4A8F-9DD1-456442795E3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018882" y="1278908"/>
                    <a:ext cx="185933" cy="132573"/>
                  </a:xfrm>
                  <a:custGeom>
                    <a:avLst/>
                    <a:gdLst>
                      <a:gd name="connsiteX0" fmla="*/ 3316236 w 8372474"/>
                      <a:gd name="connsiteY0" fmla="*/ 3531540 h 5981701"/>
                      <a:gd name="connsiteX1" fmla="*/ 1307076 w 8372474"/>
                      <a:gd name="connsiteY1" fmla="*/ 5537782 h 5981701"/>
                      <a:gd name="connsiteX2" fmla="*/ 7035211 w 8372474"/>
                      <a:gd name="connsiteY2" fmla="*/ 5534939 h 5981701"/>
                      <a:gd name="connsiteX3" fmla="*/ 5064612 w 8372474"/>
                      <a:gd name="connsiteY3" fmla="*/ 3558654 h 5981701"/>
                      <a:gd name="connsiteX4" fmla="*/ 4317667 w 8372474"/>
                      <a:gd name="connsiteY4" fmla="*/ 4306522 h 5981701"/>
                      <a:gd name="connsiteX5" fmla="*/ 4091217 w 8372474"/>
                      <a:gd name="connsiteY5" fmla="*/ 4308903 h 5981701"/>
                      <a:gd name="connsiteX6" fmla="*/ 7887285 w 8372474"/>
                      <a:gd name="connsiteY6" fmla="*/ 736631 h 5981701"/>
                      <a:gd name="connsiteX7" fmla="*/ 5379748 w 8372474"/>
                      <a:gd name="connsiteY7" fmla="*/ 3243523 h 5981701"/>
                      <a:gd name="connsiteX8" fmla="*/ 7665088 w 8372474"/>
                      <a:gd name="connsiteY8" fmla="*/ 5527516 h 5981701"/>
                      <a:gd name="connsiteX9" fmla="*/ 7884020 w 8372474"/>
                      <a:gd name="connsiteY9" fmla="*/ 5078798 h 5981701"/>
                      <a:gd name="connsiteX10" fmla="*/ 7887285 w 8372474"/>
                      <a:gd name="connsiteY10" fmla="*/ 736631 h 5981701"/>
                      <a:gd name="connsiteX11" fmla="*/ 494711 w 8372474"/>
                      <a:gd name="connsiteY11" fmla="*/ 712818 h 5981701"/>
                      <a:gd name="connsiteX12" fmla="*/ 497974 w 8372474"/>
                      <a:gd name="connsiteY12" fmla="*/ 5054986 h 5981701"/>
                      <a:gd name="connsiteX13" fmla="*/ 716862 w 8372474"/>
                      <a:gd name="connsiteY13" fmla="*/ 5503704 h 5981701"/>
                      <a:gd name="connsiteX14" fmla="*/ 3001739 w 8372474"/>
                      <a:gd name="connsiteY14" fmla="*/ 3219711 h 5981701"/>
                      <a:gd name="connsiteX15" fmla="*/ 881060 w 8372474"/>
                      <a:gd name="connsiteY15" fmla="*/ 472017 h 5981701"/>
                      <a:gd name="connsiteX16" fmla="*/ 4067173 w 8372474"/>
                      <a:gd name="connsiteY16" fmla="*/ 3655748 h 5981701"/>
                      <a:gd name="connsiteX17" fmla="*/ 4212429 w 8372474"/>
                      <a:gd name="connsiteY17" fmla="*/ 3729567 h 5981701"/>
                      <a:gd name="connsiteX18" fmla="*/ 4348161 w 8372474"/>
                      <a:gd name="connsiteY18" fmla="*/ 3641461 h 5981701"/>
                      <a:gd name="connsiteX19" fmla="*/ 7519985 w 8372474"/>
                      <a:gd name="connsiteY19" fmla="*/ 472017 h 5981701"/>
                      <a:gd name="connsiteX20" fmla="*/ 892290 w 8372474"/>
                      <a:gd name="connsiteY20" fmla="*/ 0 h 5981701"/>
                      <a:gd name="connsiteX21" fmla="*/ 7480184 w 8372474"/>
                      <a:gd name="connsiteY21" fmla="*/ 0 h 5981701"/>
                      <a:gd name="connsiteX22" fmla="*/ 8372474 w 8372474"/>
                      <a:gd name="connsiteY22" fmla="*/ 892290 h 5981701"/>
                      <a:gd name="connsiteX23" fmla="*/ 8372474 w 8372474"/>
                      <a:gd name="connsiteY23" fmla="*/ 5089411 h 5981701"/>
                      <a:gd name="connsiteX24" fmla="*/ 7480184 w 8372474"/>
                      <a:gd name="connsiteY24" fmla="*/ 5981701 h 5981701"/>
                      <a:gd name="connsiteX25" fmla="*/ 892290 w 8372474"/>
                      <a:gd name="connsiteY25" fmla="*/ 5981701 h 5981701"/>
                      <a:gd name="connsiteX26" fmla="*/ 0 w 8372474"/>
                      <a:gd name="connsiteY26" fmla="*/ 5089411 h 5981701"/>
                      <a:gd name="connsiteX27" fmla="*/ 0 w 8372474"/>
                      <a:gd name="connsiteY27" fmla="*/ 892290 h 5981701"/>
                      <a:gd name="connsiteX28" fmla="*/ 892290 w 8372474"/>
                      <a:gd name="connsiteY28" fmla="*/ 0 h 59817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8372474" h="5981701">
                        <a:moveTo>
                          <a:pt x="3316236" y="3531540"/>
                        </a:moveTo>
                        <a:lnTo>
                          <a:pt x="1307076" y="5537782"/>
                        </a:lnTo>
                        <a:lnTo>
                          <a:pt x="7035211" y="5534939"/>
                        </a:lnTo>
                        <a:lnTo>
                          <a:pt x="5064612" y="3558654"/>
                        </a:lnTo>
                        <a:lnTo>
                          <a:pt x="4317667" y="4306522"/>
                        </a:lnTo>
                        <a:cubicBezTo>
                          <a:pt x="4246947" y="4383516"/>
                          <a:pt x="4152413" y="4365259"/>
                          <a:pt x="4091217" y="4308903"/>
                        </a:cubicBezTo>
                        <a:close/>
                        <a:moveTo>
                          <a:pt x="7887285" y="736631"/>
                        </a:moveTo>
                        <a:lnTo>
                          <a:pt x="5379748" y="3243523"/>
                        </a:lnTo>
                        <a:lnTo>
                          <a:pt x="7665088" y="5527516"/>
                        </a:lnTo>
                        <a:cubicBezTo>
                          <a:pt x="7783318" y="5489862"/>
                          <a:pt x="7896785" y="5392677"/>
                          <a:pt x="7884020" y="5078798"/>
                        </a:cubicBezTo>
                        <a:cubicBezTo>
                          <a:pt x="7877170" y="3582196"/>
                          <a:pt x="7894135" y="2233232"/>
                          <a:pt x="7887285" y="736631"/>
                        </a:cubicBezTo>
                        <a:close/>
                        <a:moveTo>
                          <a:pt x="494711" y="712818"/>
                        </a:moveTo>
                        <a:cubicBezTo>
                          <a:pt x="487861" y="2209420"/>
                          <a:pt x="504824" y="3558384"/>
                          <a:pt x="497974" y="5054986"/>
                        </a:cubicBezTo>
                        <a:cubicBezTo>
                          <a:pt x="485212" y="5368865"/>
                          <a:pt x="598656" y="5466050"/>
                          <a:pt x="716862" y="5503704"/>
                        </a:cubicBezTo>
                        <a:lnTo>
                          <a:pt x="3001739" y="3219711"/>
                        </a:lnTo>
                        <a:close/>
                        <a:moveTo>
                          <a:pt x="881060" y="472017"/>
                        </a:moveTo>
                        <a:lnTo>
                          <a:pt x="4067173" y="3655748"/>
                        </a:lnTo>
                        <a:cubicBezTo>
                          <a:pt x="4101304" y="3685117"/>
                          <a:pt x="4099716" y="3719248"/>
                          <a:pt x="4212429" y="3729567"/>
                        </a:cubicBezTo>
                        <a:cubicBezTo>
                          <a:pt x="4298154" y="3712104"/>
                          <a:pt x="4312442" y="3685118"/>
                          <a:pt x="4348161" y="3641461"/>
                        </a:cubicBezTo>
                        <a:lnTo>
                          <a:pt x="7519985" y="472017"/>
                        </a:lnTo>
                        <a:close/>
                        <a:moveTo>
                          <a:pt x="892290" y="0"/>
                        </a:moveTo>
                        <a:lnTo>
                          <a:pt x="7480184" y="0"/>
                        </a:lnTo>
                        <a:cubicBezTo>
                          <a:pt x="7972982" y="0"/>
                          <a:pt x="8372474" y="399492"/>
                          <a:pt x="8372474" y="892290"/>
                        </a:cubicBezTo>
                        <a:lnTo>
                          <a:pt x="8372474" y="5089411"/>
                        </a:lnTo>
                        <a:cubicBezTo>
                          <a:pt x="8372474" y="5582209"/>
                          <a:pt x="7972982" y="5981701"/>
                          <a:pt x="7480184" y="5981701"/>
                        </a:cubicBezTo>
                        <a:lnTo>
                          <a:pt x="892290" y="5981701"/>
                        </a:lnTo>
                        <a:cubicBezTo>
                          <a:pt x="399492" y="5981701"/>
                          <a:pt x="0" y="5582209"/>
                          <a:pt x="0" y="5089411"/>
                        </a:cubicBezTo>
                        <a:lnTo>
                          <a:pt x="0" y="892290"/>
                        </a:lnTo>
                        <a:cubicBezTo>
                          <a:pt x="0" y="399492"/>
                          <a:pt x="399492" y="0"/>
                          <a:pt x="892290" y="0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2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" name="Freeform: Shape 93">
                    <a:extLst>
                      <a:ext uri="{FF2B5EF4-FFF2-40B4-BE49-F238E27FC236}">
                        <a16:creationId xmlns:a16="http://schemas.microsoft.com/office/drawing/2014/main" id="{2A233C98-BDBD-4CE8-A405-1D771D218C2C}"/>
                      </a:ext>
                    </a:extLst>
                  </p:cNvPr>
                  <p:cNvSpPr/>
                  <p:nvPr/>
                </p:nvSpPr>
                <p:spPr>
                  <a:xfrm>
                    <a:off x="3019991" y="914338"/>
                    <a:ext cx="198858" cy="198858"/>
                  </a:xfrm>
                  <a:custGeom>
                    <a:avLst/>
                    <a:gdLst>
                      <a:gd name="connsiteX0" fmla="*/ 67377 w 108660"/>
                      <a:gd name="connsiteY0" fmla="*/ 71902 h 115365"/>
                      <a:gd name="connsiteX1" fmla="*/ 70853 w 108660"/>
                      <a:gd name="connsiteY1" fmla="*/ 73629 h 115365"/>
                      <a:gd name="connsiteX2" fmla="*/ 86114 w 108660"/>
                      <a:gd name="connsiteY2" fmla="*/ 100034 h 115365"/>
                      <a:gd name="connsiteX3" fmla="*/ 84836 w 108660"/>
                      <a:gd name="connsiteY3" fmla="*/ 104841 h 115365"/>
                      <a:gd name="connsiteX4" fmla="*/ 76774 w 108660"/>
                      <a:gd name="connsiteY4" fmla="*/ 109523 h 115365"/>
                      <a:gd name="connsiteX5" fmla="*/ 71978 w 108660"/>
                      <a:gd name="connsiteY5" fmla="*/ 108243 h 115365"/>
                      <a:gd name="connsiteX6" fmla="*/ 56717 w 108660"/>
                      <a:gd name="connsiteY6" fmla="*/ 81838 h 115365"/>
                      <a:gd name="connsiteX7" fmla="*/ 57995 w 108660"/>
                      <a:gd name="connsiteY7" fmla="*/ 77031 h 115365"/>
                      <a:gd name="connsiteX8" fmla="*/ 66057 w 108660"/>
                      <a:gd name="connsiteY8" fmla="*/ 72349 h 115365"/>
                      <a:gd name="connsiteX9" fmla="*/ 67377 w 108660"/>
                      <a:gd name="connsiteY9" fmla="*/ 71902 h 115365"/>
                      <a:gd name="connsiteX10" fmla="*/ 90660 w 108660"/>
                      <a:gd name="connsiteY10" fmla="*/ 11963 h 115365"/>
                      <a:gd name="connsiteX11" fmla="*/ 108660 w 108660"/>
                      <a:gd name="connsiteY11" fmla="*/ 29963 h 115365"/>
                      <a:gd name="connsiteX12" fmla="*/ 90660 w 108660"/>
                      <a:gd name="connsiteY12" fmla="*/ 47963 h 115365"/>
                      <a:gd name="connsiteX13" fmla="*/ 72660 w 108660"/>
                      <a:gd name="connsiteY13" fmla="*/ 29963 h 115365"/>
                      <a:gd name="connsiteX14" fmla="*/ 90660 w 108660"/>
                      <a:gd name="connsiteY14" fmla="*/ 11963 h 115365"/>
                      <a:gd name="connsiteX15" fmla="*/ 12883 w 108660"/>
                      <a:gd name="connsiteY15" fmla="*/ 10583 h 115365"/>
                      <a:gd name="connsiteX16" fmla="*/ 28856 w 108660"/>
                      <a:gd name="connsiteY16" fmla="*/ 38492 h 115365"/>
                      <a:gd name="connsiteX17" fmla="*/ 29670 w 108660"/>
                      <a:gd name="connsiteY17" fmla="*/ 68633 h 115365"/>
                      <a:gd name="connsiteX18" fmla="*/ 54537 w 108660"/>
                      <a:gd name="connsiteY18" fmla="*/ 82872 h 115365"/>
                      <a:gd name="connsiteX19" fmla="*/ 70535 w 108660"/>
                      <a:gd name="connsiteY19" fmla="*/ 110710 h 115365"/>
                      <a:gd name="connsiteX20" fmla="*/ 56894 w 108660"/>
                      <a:gd name="connsiteY20" fmla="*/ 115365 h 115365"/>
                      <a:gd name="connsiteX21" fmla="*/ 45294 w 108660"/>
                      <a:gd name="connsiteY21" fmla="*/ 110850 h 115365"/>
                      <a:gd name="connsiteX22" fmla="*/ 20 w 108660"/>
                      <a:gd name="connsiteY22" fmla="*/ 26785 h 115365"/>
                      <a:gd name="connsiteX23" fmla="*/ 3356 w 108660"/>
                      <a:gd name="connsiteY23" fmla="*/ 17711 h 115365"/>
                      <a:gd name="connsiteX24" fmla="*/ 12883 w 108660"/>
                      <a:gd name="connsiteY24" fmla="*/ 10583 h 115365"/>
                      <a:gd name="connsiteX25" fmla="*/ 26146 w 108660"/>
                      <a:gd name="connsiteY25" fmla="*/ 27 h 115365"/>
                      <a:gd name="connsiteX26" fmla="*/ 29622 w 108660"/>
                      <a:gd name="connsiteY26" fmla="*/ 1755 h 115365"/>
                      <a:gd name="connsiteX27" fmla="*/ 44882 w 108660"/>
                      <a:gd name="connsiteY27" fmla="*/ 28160 h 115365"/>
                      <a:gd name="connsiteX28" fmla="*/ 43605 w 108660"/>
                      <a:gd name="connsiteY28" fmla="*/ 32967 h 115365"/>
                      <a:gd name="connsiteX29" fmla="*/ 35542 w 108660"/>
                      <a:gd name="connsiteY29" fmla="*/ 37649 h 115365"/>
                      <a:gd name="connsiteX30" fmla="*/ 30747 w 108660"/>
                      <a:gd name="connsiteY30" fmla="*/ 36368 h 115365"/>
                      <a:gd name="connsiteX31" fmla="*/ 15486 w 108660"/>
                      <a:gd name="connsiteY31" fmla="*/ 9963 h 115365"/>
                      <a:gd name="connsiteX32" fmla="*/ 16764 w 108660"/>
                      <a:gd name="connsiteY32" fmla="*/ 5156 h 115365"/>
                      <a:gd name="connsiteX33" fmla="*/ 24826 w 108660"/>
                      <a:gd name="connsiteY33" fmla="*/ 474 h 115365"/>
                      <a:gd name="connsiteX34" fmla="*/ 26146 w 108660"/>
                      <a:gd name="connsiteY34" fmla="*/ 27 h 1153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108660" h="115365">
                        <a:moveTo>
                          <a:pt x="67377" y="71902"/>
                        </a:moveTo>
                        <a:cubicBezTo>
                          <a:pt x="68734" y="71731"/>
                          <a:pt x="70124" y="72369"/>
                          <a:pt x="70853" y="73629"/>
                        </a:cubicBezTo>
                        <a:lnTo>
                          <a:pt x="86114" y="100034"/>
                        </a:lnTo>
                        <a:cubicBezTo>
                          <a:pt x="87085" y="101715"/>
                          <a:pt x="86513" y="103867"/>
                          <a:pt x="84836" y="104841"/>
                        </a:cubicBezTo>
                        <a:lnTo>
                          <a:pt x="76774" y="109523"/>
                        </a:lnTo>
                        <a:cubicBezTo>
                          <a:pt x="75097" y="110497"/>
                          <a:pt x="72950" y="109924"/>
                          <a:pt x="71978" y="108243"/>
                        </a:cubicBezTo>
                        <a:lnTo>
                          <a:pt x="56717" y="81838"/>
                        </a:lnTo>
                        <a:cubicBezTo>
                          <a:pt x="55746" y="80157"/>
                          <a:pt x="56318" y="78005"/>
                          <a:pt x="57995" y="77031"/>
                        </a:cubicBezTo>
                        <a:lnTo>
                          <a:pt x="66057" y="72349"/>
                        </a:lnTo>
                        <a:cubicBezTo>
                          <a:pt x="66477" y="72106"/>
                          <a:pt x="66925" y="71959"/>
                          <a:pt x="67377" y="71902"/>
                        </a:cubicBezTo>
                        <a:close/>
                        <a:moveTo>
                          <a:pt x="90660" y="11963"/>
                        </a:moveTo>
                        <a:cubicBezTo>
                          <a:pt x="100601" y="11963"/>
                          <a:pt x="108660" y="20022"/>
                          <a:pt x="108660" y="29963"/>
                        </a:cubicBezTo>
                        <a:cubicBezTo>
                          <a:pt x="108660" y="39904"/>
                          <a:pt x="100601" y="47963"/>
                          <a:pt x="90660" y="47963"/>
                        </a:cubicBezTo>
                        <a:cubicBezTo>
                          <a:pt x="80719" y="47963"/>
                          <a:pt x="72660" y="39904"/>
                          <a:pt x="72660" y="29963"/>
                        </a:cubicBezTo>
                        <a:cubicBezTo>
                          <a:pt x="72660" y="20022"/>
                          <a:pt x="80719" y="11963"/>
                          <a:pt x="90660" y="11963"/>
                        </a:cubicBezTo>
                        <a:close/>
                        <a:moveTo>
                          <a:pt x="12883" y="10583"/>
                        </a:moveTo>
                        <a:lnTo>
                          <a:pt x="28856" y="38492"/>
                        </a:lnTo>
                        <a:cubicBezTo>
                          <a:pt x="19525" y="44628"/>
                          <a:pt x="25413" y="61107"/>
                          <a:pt x="29670" y="68633"/>
                        </a:cubicBezTo>
                        <a:cubicBezTo>
                          <a:pt x="34137" y="76158"/>
                          <a:pt x="44638" y="88577"/>
                          <a:pt x="54537" y="82872"/>
                        </a:cubicBezTo>
                        <a:lnTo>
                          <a:pt x="70535" y="110710"/>
                        </a:lnTo>
                        <a:cubicBezTo>
                          <a:pt x="62330" y="115705"/>
                          <a:pt x="59819" y="115213"/>
                          <a:pt x="56894" y="115365"/>
                        </a:cubicBezTo>
                        <a:cubicBezTo>
                          <a:pt x="52780" y="115307"/>
                          <a:pt x="47969" y="112616"/>
                          <a:pt x="45294" y="110850"/>
                        </a:cubicBezTo>
                        <a:cubicBezTo>
                          <a:pt x="32483" y="102989"/>
                          <a:pt x="-936" y="61099"/>
                          <a:pt x="20" y="26785"/>
                        </a:cubicBezTo>
                        <a:cubicBezTo>
                          <a:pt x="137" y="22672"/>
                          <a:pt x="1794" y="19675"/>
                          <a:pt x="3356" y="17711"/>
                        </a:cubicBezTo>
                        <a:cubicBezTo>
                          <a:pt x="5476" y="15116"/>
                          <a:pt x="9518" y="12492"/>
                          <a:pt x="12883" y="10583"/>
                        </a:cubicBezTo>
                        <a:close/>
                        <a:moveTo>
                          <a:pt x="26146" y="27"/>
                        </a:moveTo>
                        <a:cubicBezTo>
                          <a:pt x="27503" y="-144"/>
                          <a:pt x="28893" y="494"/>
                          <a:pt x="29622" y="1755"/>
                        </a:cubicBezTo>
                        <a:lnTo>
                          <a:pt x="44882" y="28160"/>
                        </a:lnTo>
                        <a:cubicBezTo>
                          <a:pt x="45854" y="29841"/>
                          <a:pt x="45282" y="31993"/>
                          <a:pt x="43605" y="32967"/>
                        </a:cubicBezTo>
                        <a:lnTo>
                          <a:pt x="35542" y="37649"/>
                        </a:lnTo>
                        <a:cubicBezTo>
                          <a:pt x="33866" y="38622"/>
                          <a:pt x="31719" y="38049"/>
                          <a:pt x="30747" y="36368"/>
                        </a:cubicBezTo>
                        <a:lnTo>
                          <a:pt x="15486" y="9963"/>
                        </a:lnTo>
                        <a:cubicBezTo>
                          <a:pt x="14515" y="8282"/>
                          <a:pt x="15087" y="6130"/>
                          <a:pt x="16764" y="5156"/>
                        </a:cubicBezTo>
                        <a:lnTo>
                          <a:pt x="24826" y="474"/>
                        </a:lnTo>
                        <a:cubicBezTo>
                          <a:pt x="25245" y="231"/>
                          <a:pt x="25694" y="84"/>
                          <a:pt x="26146" y="27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fr-MA" sz="280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90" name="شكل حر 62">
                  <a:extLst>
                    <a:ext uri="{FF2B5EF4-FFF2-40B4-BE49-F238E27FC236}">
                      <a16:creationId xmlns:a16="http://schemas.microsoft.com/office/drawing/2014/main" id="{E10591AC-12C1-4EDA-B5E2-67E59E82B13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3013997" y="1554393"/>
                  <a:ext cx="201530" cy="198858"/>
                </a:xfrm>
                <a:custGeom>
                  <a:avLst/>
                  <a:gdLst>
                    <a:gd name="connsiteX0" fmla="*/ 359188 w 1477433"/>
                    <a:gd name="connsiteY0" fmla="*/ 970868 h 1452491"/>
                    <a:gd name="connsiteX1" fmla="*/ 360492 w 1477433"/>
                    <a:gd name="connsiteY1" fmla="*/ 978484 h 1452491"/>
                    <a:gd name="connsiteX2" fmla="*/ 490553 w 1477433"/>
                    <a:gd name="connsiteY2" fmla="*/ 1259435 h 1452491"/>
                    <a:gd name="connsiteX3" fmla="*/ 520735 w 1477433"/>
                    <a:gd name="connsiteY3" fmla="*/ 1294041 h 1452491"/>
                    <a:gd name="connsiteX4" fmla="*/ 448424 w 1477433"/>
                    <a:gd name="connsiteY4" fmla="*/ 1262166 h 1452491"/>
                    <a:gd name="connsiteX5" fmla="*/ 185253 w 1477433"/>
                    <a:gd name="connsiteY5" fmla="*/ 981504 h 1452491"/>
                    <a:gd name="connsiteX6" fmla="*/ 181110 w 1477433"/>
                    <a:gd name="connsiteY6" fmla="*/ 970868 h 1452491"/>
                    <a:gd name="connsiteX7" fmla="*/ 685878 w 1477433"/>
                    <a:gd name="connsiteY7" fmla="*/ 970868 h 1452491"/>
                    <a:gd name="connsiteX8" fmla="*/ 685878 w 1477433"/>
                    <a:gd name="connsiteY8" fmla="*/ 1328926 h 1452491"/>
                    <a:gd name="connsiteX9" fmla="*/ 638058 w 1477433"/>
                    <a:gd name="connsiteY9" fmla="*/ 1285671 h 1452491"/>
                    <a:gd name="connsiteX10" fmla="*/ 467183 w 1477433"/>
                    <a:gd name="connsiteY10" fmla="*/ 973985 h 1452491"/>
                    <a:gd name="connsiteX11" fmla="*/ 466594 w 1477433"/>
                    <a:gd name="connsiteY11" fmla="*/ 970868 h 1452491"/>
                    <a:gd name="connsiteX12" fmla="*/ 1002381 w 1477433"/>
                    <a:gd name="connsiteY12" fmla="*/ 970868 h 1452491"/>
                    <a:gd name="connsiteX13" fmla="*/ 984353 w 1477433"/>
                    <a:gd name="connsiteY13" fmla="*/ 1048524 h 1452491"/>
                    <a:gd name="connsiteX14" fmla="*/ 858010 w 1477433"/>
                    <a:gd name="connsiteY14" fmla="*/ 1285671 h 1452491"/>
                    <a:gd name="connsiteX15" fmla="*/ 809510 w 1477433"/>
                    <a:gd name="connsiteY15" fmla="*/ 1337430 h 1452491"/>
                    <a:gd name="connsiteX16" fmla="*/ 803387 w 1477433"/>
                    <a:gd name="connsiteY16" fmla="*/ 1338858 h 1452491"/>
                    <a:gd name="connsiteX17" fmla="*/ 790534 w 1477433"/>
                    <a:gd name="connsiteY17" fmla="*/ 1341003 h 1452491"/>
                    <a:gd name="connsiteX18" fmla="*/ 790534 w 1477433"/>
                    <a:gd name="connsiteY18" fmla="*/ 970868 h 1452491"/>
                    <a:gd name="connsiteX19" fmla="*/ 1298864 w 1477433"/>
                    <a:gd name="connsiteY19" fmla="*/ 970868 h 1452491"/>
                    <a:gd name="connsiteX20" fmla="*/ 1289246 w 1477433"/>
                    <a:gd name="connsiteY20" fmla="*/ 993620 h 1452491"/>
                    <a:gd name="connsiteX21" fmla="*/ 975561 w 1477433"/>
                    <a:gd name="connsiteY21" fmla="*/ 1284032 h 1452491"/>
                    <a:gd name="connsiteX22" fmla="*/ 960431 w 1477433"/>
                    <a:gd name="connsiteY22" fmla="*/ 1290007 h 1452491"/>
                    <a:gd name="connsiteX23" fmla="*/ 983030 w 1477433"/>
                    <a:gd name="connsiteY23" fmla="*/ 1259435 h 1452491"/>
                    <a:gd name="connsiteX24" fmla="*/ 1093266 w 1477433"/>
                    <a:gd name="connsiteY24" fmla="*/ 978484 h 1452491"/>
                    <a:gd name="connsiteX25" fmla="*/ 1094516 w 1477433"/>
                    <a:gd name="connsiteY25" fmla="*/ 970868 h 1452491"/>
                    <a:gd name="connsiteX26" fmla="*/ 335094 w 1477433"/>
                    <a:gd name="connsiteY26" fmla="*/ 594409 h 1452491"/>
                    <a:gd name="connsiteX27" fmla="*/ 333931 w 1477433"/>
                    <a:gd name="connsiteY27" fmla="*/ 602627 h 1452491"/>
                    <a:gd name="connsiteX28" fmla="*/ 328262 w 1477433"/>
                    <a:gd name="connsiteY28" fmla="*/ 701606 h 1452491"/>
                    <a:gd name="connsiteX29" fmla="*/ 336293 w 1477433"/>
                    <a:gd name="connsiteY29" fmla="*/ 837085 h 1452491"/>
                    <a:gd name="connsiteX30" fmla="*/ 341365 w 1477433"/>
                    <a:gd name="connsiteY30" fmla="*/ 866719 h 1452491"/>
                    <a:gd name="connsiteX31" fmla="*/ 145665 w 1477433"/>
                    <a:gd name="connsiteY31" fmla="*/ 866719 h 1452491"/>
                    <a:gd name="connsiteX32" fmla="*/ 134094 w 1477433"/>
                    <a:gd name="connsiteY32" fmla="*/ 822480 h 1452491"/>
                    <a:gd name="connsiteX33" fmla="*/ 119096 w 1477433"/>
                    <a:gd name="connsiteY33" fmla="*/ 714849 h 1452491"/>
                    <a:gd name="connsiteX34" fmla="*/ 133122 w 1477433"/>
                    <a:gd name="connsiteY34" fmla="*/ 617955 h 1452491"/>
                    <a:gd name="connsiteX35" fmla="*/ 139572 w 1477433"/>
                    <a:gd name="connsiteY35" fmla="*/ 594409 h 1452491"/>
                    <a:gd name="connsiteX36" fmla="*/ 685878 w 1477433"/>
                    <a:gd name="connsiteY36" fmla="*/ 594409 h 1452491"/>
                    <a:gd name="connsiteX37" fmla="*/ 685878 w 1477433"/>
                    <a:gd name="connsiteY37" fmla="*/ 866719 h 1452491"/>
                    <a:gd name="connsiteX38" fmla="*/ 449065 w 1477433"/>
                    <a:gd name="connsiteY38" fmla="*/ 866719 h 1452491"/>
                    <a:gd name="connsiteX39" fmla="*/ 442217 w 1477433"/>
                    <a:gd name="connsiteY39" fmla="*/ 799730 h 1452491"/>
                    <a:gd name="connsiteX40" fmla="*/ 439091 w 1477433"/>
                    <a:gd name="connsiteY40" fmla="*/ 698049 h 1452491"/>
                    <a:gd name="connsiteX41" fmla="*/ 446806 w 1477433"/>
                    <a:gd name="connsiteY41" fmla="*/ 594651 h 1452491"/>
                    <a:gd name="connsiteX42" fmla="*/ 446848 w 1477433"/>
                    <a:gd name="connsiteY42" fmla="*/ 594409 h 1452491"/>
                    <a:gd name="connsiteX43" fmla="*/ 1019572 w 1477433"/>
                    <a:gd name="connsiteY43" fmla="*/ 594409 h 1452491"/>
                    <a:gd name="connsiteX44" fmla="*/ 1022035 w 1477433"/>
                    <a:gd name="connsiteY44" fmla="*/ 614418 h 1452491"/>
                    <a:gd name="connsiteX45" fmla="*/ 1026647 w 1477433"/>
                    <a:gd name="connsiteY45" fmla="*/ 698049 h 1452491"/>
                    <a:gd name="connsiteX46" fmla="*/ 1021938 w 1477433"/>
                    <a:gd name="connsiteY46" fmla="*/ 831346 h 1452491"/>
                    <a:gd name="connsiteX47" fmla="*/ 1017638 w 1477433"/>
                    <a:gd name="connsiteY47" fmla="*/ 866719 h 1452491"/>
                    <a:gd name="connsiteX48" fmla="*/ 790534 w 1477433"/>
                    <a:gd name="connsiteY48" fmla="*/ 866719 h 1452491"/>
                    <a:gd name="connsiteX49" fmla="*/ 790534 w 1477433"/>
                    <a:gd name="connsiteY49" fmla="*/ 594409 h 1452491"/>
                    <a:gd name="connsiteX50" fmla="*/ 1333877 w 1477433"/>
                    <a:gd name="connsiteY50" fmla="*/ 594409 h 1452491"/>
                    <a:gd name="connsiteX51" fmla="*/ 1343339 w 1477433"/>
                    <a:gd name="connsiteY51" fmla="*/ 630011 h 1452491"/>
                    <a:gd name="connsiteX52" fmla="*/ 1358337 w 1477433"/>
                    <a:gd name="connsiteY52" fmla="*/ 737642 h 1452491"/>
                    <a:gd name="connsiteX53" fmla="*/ 1344311 w 1477433"/>
                    <a:gd name="connsiteY53" fmla="*/ 834536 h 1452491"/>
                    <a:gd name="connsiteX54" fmla="*/ 1335351 w 1477433"/>
                    <a:gd name="connsiteY54" fmla="*/ 866719 h 1452491"/>
                    <a:gd name="connsiteX55" fmla="*/ 1109912 w 1477433"/>
                    <a:gd name="connsiteY55" fmla="*/ 866719 h 1452491"/>
                    <a:gd name="connsiteX56" fmla="*/ 1120582 w 1477433"/>
                    <a:gd name="connsiteY56" fmla="*/ 701606 h 1452491"/>
                    <a:gd name="connsiteX57" fmla="*/ 1117221 w 1477433"/>
                    <a:gd name="connsiteY57" fmla="*/ 621477 h 1452491"/>
                    <a:gd name="connsiteX58" fmla="*/ 1114572 w 1477433"/>
                    <a:gd name="connsiteY58" fmla="*/ 594409 h 1452491"/>
                    <a:gd name="connsiteX59" fmla="*/ 515400 w 1477433"/>
                    <a:gd name="connsiteY59" fmla="*/ 164829 h 1452491"/>
                    <a:gd name="connsiteX60" fmla="*/ 505391 w 1477433"/>
                    <a:gd name="connsiteY60" fmla="*/ 175684 h 1452491"/>
                    <a:gd name="connsiteX61" fmla="*/ 364412 w 1477433"/>
                    <a:gd name="connsiteY61" fmla="*/ 438014 h 1452491"/>
                    <a:gd name="connsiteX62" fmla="*/ 352145 w 1477433"/>
                    <a:gd name="connsiteY62" fmla="*/ 490260 h 1452491"/>
                    <a:gd name="connsiteX63" fmla="*/ 174602 w 1477433"/>
                    <a:gd name="connsiteY63" fmla="*/ 490260 h 1452491"/>
                    <a:gd name="connsiteX64" fmla="*/ 183559 w 1477433"/>
                    <a:gd name="connsiteY64" fmla="*/ 468287 h 1452491"/>
                    <a:gd name="connsiteX65" fmla="*/ 445170 w 1477433"/>
                    <a:gd name="connsiteY65" fmla="*/ 196676 h 1452491"/>
                    <a:gd name="connsiteX66" fmla="*/ 955189 w 1477433"/>
                    <a:gd name="connsiteY66" fmla="*/ 156152 h 1452491"/>
                    <a:gd name="connsiteX67" fmla="*/ 972101 w 1477433"/>
                    <a:gd name="connsiteY67" fmla="*/ 162544 h 1452491"/>
                    <a:gd name="connsiteX68" fmla="*/ 1287505 w 1477433"/>
                    <a:gd name="connsiteY68" fmla="*/ 461051 h 1452491"/>
                    <a:gd name="connsiteX69" fmla="*/ 1299306 w 1477433"/>
                    <a:gd name="connsiteY69" fmla="*/ 490260 h 1452491"/>
                    <a:gd name="connsiteX70" fmla="*/ 1098994 w 1477433"/>
                    <a:gd name="connsiteY70" fmla="*/ 490260 h 1452491"/>
                    <a:gd name="connsiteX71" fmla="*/ 1086370 w 1477433"/>
                    <a:gd name="connsiteY71" fmla="*/ 423770 h 1452491"/>
                    <a:gd name="connsiteX72" fmla="*/ 970454 w 1477433"/>
                    <a:gd name="connsiteY72" fmla="*/ 175684 h 1452491"/>
                    <a:gd name="connsiteX73" fmla="*/ 685878 w 1477433"/>
                    <a:gd name="connsiteY73" fmla="*/ 126507 h 1452491"/>
                    <a:gd name="connsiteX74" fmla="*/ 685878 w 1477433"/>
                    <a:gd name="connsiteY74" fmla="*/ 490260 h 1452491"/>
                    <a:gd name="connsiteX75" fmla="*/ 466559 w 1477433"/>
                    <a:gd name="connsiteY75" fmla="*/ 490260 h 1452491"/>
                    <a:gd name="connsiteX76" fmla="*/ 486500 w 1477433"/>
                    <a:gd name="connsiteY76" fmla="*/ 420671 h 1452491"/>
                    <a:gd name="connsiteX77" fmla="*/ 661418 w 1477433"/>
                    <a:gd name="connsiteY77" fmla="*/ 147172 h 1452491"/>
                    <a:gd name="connsiteX78" fmla="*/ 790534 w 1477433"/>
                    <a:gd name="connsiteY78" fmla="*/ 110272 h 1452491"/>
                    <a:gd name="connsiteX79" fmla="*/ 799436 w 1477433"/>
                    <a:gd name="connsiteY79" fmla="*/ 111456 h 1452491"/>
                    <a:gd name="connsiteX80" fmla="*/ 803137 w 1477433"/>
                    <a:gd name="connsiteY80" fmla="*/ 112212 h 1452491"/>
                    <a:gd name="connsiteX81" fmla="*/ 838210 w 1477433"/>
                    <a:gd name="connsiteY81" fmla="*/ 147172 h 1452491"/>
                    <a:gd name="connsiteX82" fmla="*/ 981874 w 1477433"/>
                    <a:gd name="connsiteY82" fmla="*/ 405529 h 1452491"/>
                    <a:gd name="connsiteX83" fmla="*/ 1001543 w 1477433"/>
                    <a:gd name="connsiteY83" fmla="*/ 490260 h 1452491"/>
                    <a:gd name="connsiteX84" fmla="*/ 790534 w 1477433"/>
                    <a:gd name="connsiteY84" fmla="*/ 490260 h 1452491"/>
                    <a:gd name="connsiteX85" fmla="*/ 736675 w 1477433"/>
                    <a:gd name="connsiteY85" fmla="*/ 0 h 1452491"/>
                    <a:gd name="connsiteX86" fmla="*/ 6248 w 1477433"/>
                    <a:gd name="connsiteY86" fmla="*/ 635366 h 1452491"/>
                    <a:gd name="connsiteX87" fmla="*/ 415 w 1477433"/>
                    <a:gd name="connsiteY87" fmla="*/ 713798 h 1452491"/>
                    <a:gd name="connsiteX88" fmla="*/ 0 w 1477433"/>
                    <a:gd name="connsiteY88" fmla="*/ 713798 h 1452491"/>
                    <a:gd name="connsiteX89" fmla="*/ 242 w 1477433"/>
                    <a:gd name="connsiteY89" fmla="*/ 716133 h 1452491"/>
                    <a:gd name="connsiteX90" fmla="*/ 0 w 1477433"/>
                    <a:gd name="connsiteY90" fmla="*/ 719388 h 1452491"/>
                    <a:gd name="connsiteX91" fmla="*/ 579 w 1477433"/>
                    <a:gd name="connsiteY91" fmla="*/ 719388 h 1452491"/>
                    <a:gd name="connsiteX92" fmla="*/ 9659 w 1477433"/>
                    <a:gd name="connsiteY92" fmla="*/ 806983 h 1452491"/>
                    <a:gd name="connsiteX93" fmla="*/ 740759 w 1477433"/>
                    <a:gd name="connsiteY93" fmla="*/ 1452491 h 1452491"/>
                    <a:gd name="connsiteX94" fmla="*/ 1471185 w 1477433"/>
                    <a:gd name="connsiteY94" fmla="*/ 817125 h 1452491"/>
                    <a:gd name="connsiteX95" fmla="*/ 1477018 w 1477433"/>
                    <a:gd name="connsiteY95" fmla="*/ 738693 h 1452491"/>
                    <a:gd name="connsiteX96" fmla="*/ 1477433 w 1477433"/>
                    <a:gd name="connsiteY96" fmla="*/ 738693 h 1452491"/>
                    <a:gd name="connsiteX97" fmla="*/ 1477191 w 1477433"/>
                    <a:gd name="connsiteY97" fmla="*/ 736358 h 1452491"/>
                    <a:gd name="connsiteX98" fmla="*/ 1477433 w 1477433"/>
                    <a:gd name="connsiteY98" fmla="*/ 733104 h 1452491"/>
                    <a:gd name="connsiteX99" fmla="*/ 1476854 w 1477433"/>
                    <a:gd name="connsiteY99" fmla="*/ 733104 h 1452491"/>
                    <a:gd name="connsiteX100" fmla="*/ 1467774 w 1477433"/>
                    <a:gd name="connsiteY100" fmla="*/ 645508 h 1452491"/>
                    <a:gd name="connsiteX101" fmla="*/ 736675 w 1477433"/>
                    <a:gd name="connsiteY101" fmla="*/ 0 h 14524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</a:cxnLst>
                  <a:rect l="l" t="t" r="r" b="b"/>
                  <a:pathLst>
                    <a:path w="1477433" h="1452491">
                      <a:moveTo>
                        <a:pt x="359188" y="970868"/>
                      </a:moveTo>
                      <a:lnTo>
                        <a:pt x="360492" y="978484"/>
                      </a:lnTo>
                      <a:cubicBezTo>
                        <a:pt x="383856" y="1073635"/>
                        <a:pt x="423525" y="1169464"/>
                        <a:pt x="490553" y="1259435"/>
                      </a:cubicBezTo>
                      <a:lnTo>
                        <a:pt x="520735" y="1294041"/>
                      </a:lnTo>
                      <a:lnTo>
                        <a:pt x="448424" y="1262166"/>
                      </a:lnTo>
                      <a:cubicBezTo>
                        <a:pt x="350471" y="1208613"/>
                        <a:pt x="249852" y="1121886"/>
                        <a:pt x="185253" y="981504"/>
                      </a:cubicBezTo>
                      <a:lnTo>
                        <a:pt x="181110" y="970868"/>
                      </a:lnTo>
                      <a:close/>
                      <a:moveTo>
                        <a:pt x="685878" y="970868"/>
                      </a:moveTo>
                      <a:lnTo>
                        <a:pt x="685878" y="1328926"/>
                      </a:lnTo>
                      <a:lnTo>
                        <a:pt x="638058" y="1285671"/>
                      </a:lnTo>
                      <a:cubicBezTo>
                        <a:pt x="555420" y="1201740"/>
                        <a:pt x="498358" y="1104664"/>
                        <a:pt x="467183" y="973985"/>
                      </a:cubicBezTo>
                      <a:lnTo>
                        <a:pt x="466594" y="970868"/>
                      </a:lnTo>
                      <a:close/>
                      <a:moveTo>
                        <a:pt x="1002381" y="970868"/>
                      </a:moveTo>
                      <a:lnTo>
                        <a:pt x="984353" y="1048524"/>
                      </a:lnTo>
                      <a:cubicBezTo>
                        <a:pt x="956202" y="1142969"/>
                        <a:pt x="914043" y="1218526"/>
                        <a:pt x="858010" y="1285671"/>
                      </a:cubicBezTo>
                      <a:lnTo>
                        <a:pt x="809510" y="1337430"/>
                      </a:lnTo>
                      <a:lnTo>
                        <a:pt x="803387" y="1338858"/>
                      </a:lnTo>
                      <a:lnTo>
                        <a:pt x="790534" y="1341003"/>
                      </a:lnTo>
                      <a:lnTo>
                        <a:pt x="790534" y="970868"/>
                      </a:lnTo>
                      <a:close/>
                      <a:moveTo>
                        <a:pt x="1298864" y="970868"/>
                      </a:moveTo>
                      <a:lnTo>
                        <a:pt x="1289246" y="993620"/>
                      </a:lnTo>
                      <a:cubicBezTo>
                        <a:pt x="1212336" y="1146756"/>
                        <a:pt x="1087012" y="1234269"/>
                        <a:pt x="975561" y="1284032"/>
                      </a:cubicBezTo>
                      <a:lnTo>
                        <a:pt x="960431" y="1290007"/>
                      </a:lnTo>
                      <a:lnTo>
                        <a:pt x="983030" y="1259435"/>
                      </a:lnTo>
                      <a:cubicBezTo>
                        <a:pt x="1039841" y="1169464"/>
                        <a:pt x="1073463" y="1073635"/>
                        <a:pt x="1093266" y="978484"/>
                      </a:cubicBezTo>
                      <a:lnTo>
                        <a:pt x="1094516" y="970868"/>
                      </a:lnTo>
                      <a:close/>
                      <a:moveTo>
                        <a:pt x="335094" y="594409"/>
                      </a:moveTo>
                      <a:lnTo>
                        <a:pt x="333931" y="602627"/>
                      </a:lnTo>
                      <a:cubicBezTo>
                        <a:pt x="330867" y="633659"/>
                        <a:pt x="328921" y="666598"/>
                        <a:pt x="328262" y="701606"/>
                      </a:cubicBezTo>
                      <a:cubicBezTo>
                        <a:pt x="329166" y="745234"/>
                        <a:pt x="331382" y="790666"/>
                        <a:pt x="336293" y="837085"/>
                      </a:cubicBezTo>
                      <a:lnTo>
                        <a:pt x="341365" y="866719"/>
                      </a:lnTo>
                      <a:lnTo>
                        <a:pt x="145665" y="866719"/>
                      </a:lnTo>
                      <a:lnTo>
                        <a:pt x="134094" y="822480"/>
                      </a:lnTo>
                      <a:lnTo>
                        <a:pt x="119096" y="714849"/>
                      </a:lnTo>
                      <a:lnTo>
                        <a:pt x="133122" y="617955"/>
                      </a:lnTo>
                      <a:lnTo>
                        <a:pt x="139572" y="594409"/>
                      </a:lnTo>
                      <a:close/>
                      <a:moveTo>
                        <a:pt x="685878" y="594409"/>
                      </a:moveTo>
                      <a:lnTo>
                        <a:pt x="685878" y="866719"/>
                      </a:lnTo>
                      <a:lnTo>
                        <a:pt x="449065" y="866719"/>
                      </a:lnTo>
                      <a:lnTo>
                        <a:pt x="442217" y="799730"/>
                      </a:lnTo>
                      <a:cubicBezTo>
                        <a:pt x="440134" y="767562"/>
                        <a:pt x="439091" y="733723"/>
                        <a:pt x="439091" y="698049"/>
                      </a:cubicBezTo>
                      <a:cubicBezTo>
                        <a:pt x="440079" y="661653"/>
                        <a:pt x="442729" y="627223"/>
                        <a:pt x="446806" y="594651"/>
                      </a:cubicBezTo>
                      <a:lnTo>
                        <a:pt x="446848" y="594409"/>
                      </a:lnTo>
                      <a:close/>
                      <a:moveTo>
                        <a:pt x="1019572" y="594409"/>
                      </a:moveTo>
                      <a:lnTo>
                        <a:pt x="1022035" y="614418"/>
                      </a:lnTo>
                      <a:cubicBezTo>
                        <a:pt x="1024406" y="641073"/>
                        <a:pt x="1025977" y="668932"/>
                        <a:pt x="1026647" y="698049"/>
                      </a:cubicBezTo>
                      <a:cubicBezTo>
                        <a:pt x="1026647" y="745615"/>
                        <a:pt x="1025076" y="789918"/>
                        <a:pt x="1021938" y="831346"/>
                      </a:cubicBezTo>
                      <a:lnTo>
                        <a:pt x="1017638" y="866719"/>
                      </a:lnTo>
                      <a:lnTo>
                        <a:pt x="790534" y="866719"/>
                      </a:lnTo>
                      <a:lnTo>
                        <a:pt x="790534" y="594409"/>
                      </a:lnTo>
                      <a:close/>
                      <a:moveTo>
                        <a:pt x="1333877" y="594409"/>
                      </a:moveTo>
                      <a:lnTo>
                        <a:pt x="1343339" y="630011"/>
                      </a:lnTo>
                      <a:lnTo>
                        <a:pt x="1358337" y="737642"/>
                      </a:lnTo>
                      <a:lnTo>
                        <a:pt x="1344311" y="834536"/>
                      </a:lnTo>
                      <a:lnTo>
                        <a:pt x="1335351" y="866719"/>
                      </a:lnTo>
                      <a:lnTo>
                        <a:pt x="1109912" y="866719"/>
                      </a:lnTo>
                      <a:lnTo>
                        <a:pt x="1120582" y="701606"/>
                      </a:lnTo>
                      <a:cubicBezTo>
                        <a:pt x="1120136" y="673600"/>
                        <a:pt x="1118991" y="646918"/>
                        <a:pt x="1117221" y="621477"/>
                      </a:cubicBezTo>
                      <a:lnTo>
                        <a:pt x="1114572" y="594409"/>
                      </a:lnTo>
                      <a:close/>
                      <a:moveTo>
                        <a:pt x="515400" y="164829"/>
                      </a:moveTo>
                      <a:lnTo>
                        <a:pt x="505391" y="175684"/>
                      </a:lnTo>
                      <a:cubicBezTo>
                        <a:pt x="452742" y="237043"/>
                        <a:pt x="398772" y="317744"/>
                        <a:pt x="364412" y="438014"/>
                      </a:cubicBezTo>
                      <a:lnTo>
                        <a:pt x="352145" y="490260"/>
                      </a:lnTo>
                      <a:lnTo>
                        <a:pt x="174602" y="490260"/>
                      </a:lnTo>
                      <a:lnTo>
                        <a:pt x="183559" y="468287"/>
                      </a:lnTo>
                      <a:cubicBezTo>
                        <a:pt x="247488" y="335326"/>
                        <a:pt x="347594" y="250562"/>
                        <a:pt x="445170" y="196676"/>
                      </a:cubicBezTo>
                      <a:close/>
                      <a:moveTo>
                        <a:pt x="955189" y="156152"/>
                      </a:moveTo>
                      <a:lnTo>
                        <a:pt x="972101" y="162544"/>
                      </a:lnTo>
                      <a:cubicBezTo>
                        <a:pt x="1083932" y="211005"/>
                        <a:pt x="1209819" y="299522"/>
                        <a:pt x="1287505" y="461051"/>
                      </a:cubicBezTo>
                      <a:lnTo>
                        <a:pt x="1299306" y="490260"/>
                      </a:lnTo>
                      <a:lnTo>
                        <a:pt x="1098994" y="490260"/>
                      </a:lnTo>
                      <a:lnTo>
                        <a:pt x="1086370" y="423770"/>
                      </a:lnTo>
                      <a:cubicBezTo>
                        <a:pt x="1057163" y="311319"/>
                        <a:pt x="1013292" y="234589"/>
                        <a:pt x="970454" y="175684"/>
                      </a:cubicBezTo>
                      <a:close/>
                      <a:moveTo>
                        <a:pt x="685878" y="126507"/>
                      </a:moveTo>
                      <a:lnTo>
                        <a:pt x="685878" y="490260"/>
                      </a:lnTo>
                      <a:lnTo>
                        <a:pt x="466559" y="490260"/>
                      </a:lnTo>
                      <a:lnTo>
                        <a:pt x="486500" y="420671"/>
                      </a:lnTo>
                      <a:cubicBezTo>
                        <a:pt x="530707" y="292848"/>
                        <a:pt x="598814" y="206144"/>
                        <a:pt x="661418" y="147172"/>
                      </a:cubicBezTo>
                      <a:close/>
                      <a:moveTo>
                        <a:pt x="790534" y="110272"/>
                      </a:moveTo>
                      <a:lnTo>
                        <a:pt x="799436" y="111456"/>
                      </a:lnTo>
                      <a:lnTo>
                        <a:pt x="803137" y="112212"/>
                      </a:lnTo>
                      <a:lnTo>
                        <a:pt x="838210" y="147172"/>
                      </a:lnTo>
                      <a:cubicBezTo>
                        <a:pt x="889149" y="203785"/>
                        <a:pt x="944387" y="285956"/>
                        <a:pt x="981874" y="405529"/>
                      </a:cubicBezTo>
                      <a:lnTo>
                        <a:pt x="1001543" y="490260"/>
                      </a:lnTo>
                      <a:lnTo>
                        <a:pt x="790534" y="490260"/>
                      </a:lnTo>
                      <a:close/>
                      <a:moveTo>
                        <a:pt x="736675" y="0"/>
                      </a:moveTo>
                      <a:cubicBezTo>
                        <a:pt x="413135" y="-476"/>
                        <a:pt x="58187" y="227220"/>
                        <a:pt x="6248" y="635366"/>
                      </a:cubicBezTo>
                      <a:lnTo>
                        <a:pt x="415" y="713798"/>
                      </a:lnTo>
                      <a:lnTo>
                        <a:pt x="0" y="713798"/>
                      </a:lnTo>
                      <a:lnTo>
                        <a:pt x="242" y="716133"/>
                      </a:lnTo>
                      <a:lnTo>
                        <a:pt x="0" y="719388"/>
                      </a:lnTo>
                      <a:lnTo>
                        <a:pt x="579" y="719388"/>
                      </a:lnTo>
                      <a:lnTo>
                        <a:pt x="9659" y="806983"/>
                      </a:lnTo>
                      <a:cubicBezTo>
                        <a:pt x="76629" y="1255962"/>
                        <a:pt x="417220" y="1452015"/>
                        <a:pt x="740759" y="1452491"/>
                      </a:cubicBezTo>
                      <a:cubicBezTo>
                        <a:pt x="1064298" y="1452967"/>
                        <a:pt x="1419246" y="1225271"/>
                        <a:pt x="1471185" y="817125"/>
                      </a:cubicBezTo>
                      <a:lnTo>
                        <a:pt x="1477018" y="738693"/>
                      </a:lnTo>
                      <a:lnTo>
                        <a:pt x="1477433" y="738693"/>
                      </a:lnTo>
                      <a:lnTo>
                        <a:pt x="1477191" y="736358"/>
                      </a:lnTo>
                      <a:lnTo>
                        <a:pt x="1477433" y="733104"/>
                      </a:lnTo>
                      <a:lnTo>
                        <a:pt x="1476854" y="733104"/>
                      </a:lnTo>
                      <a:lnTo>
                        <a:pt x="1467774" y="645508"/>
                      </a:lnTo>
                      <a:cubicBezTo>
                        <a:pt x="1400804" y="196529"/>
                        <a:pt x="1060214" y="476"/>
                        <a:pt x="736675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xtLst/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/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D0BD8D0E-C7E9-43F9-BC81-7BF6C87019AD}"/>
                  </a:ext>
                </a:extLst>
              </p:cNvPr>
              <p:cNvGrpSpPr/>
              <p:nvPr/>
            </p:nvGrpSpPr>
            <p:grpSpPr>
              <a:xfrm>
                <a:off x="4626164" y="3911317"/>
                <a:ext cx="1553920" cy="136147"/>
                <a:chOff x="4626164" y="3911317"/>
                <a:chExt cx="1553920" cy="136147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8E7FE09E-2212-46BC-A6B4-C3921F76610B}"/>
                    </a:ext>
                  </a:extLst>
                </p:cNvPr>
                <p:cNvSpPr/>
                <p:nvPr/>
              </p:nvSpPr>
              <p:spPr>
                <a:xfrm>
                  <a:off x="4626164" y="3911317"/>
                  <a:ext cx="1424873" cy="136147"/>
                </a:xfrm>
                <a:prstGeom prst="rect">
                  <a:avLst/>
                </a:prstGeom>
                <a:solidFill>
                  <a:schemeClr val="bg1">
                    <a:lumMod val="75000"/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78226" tIns="39113" rIns="78226" bIns="3911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>
                    <a:lnSpc>
                      <a:spcPct val="107000"/>
                    </a:lnSpc>
                    <a:spcAft>
                      <a:spcPts val="684"/>
                    </a:spcAft>
                  </a:pPr>
                  <a:r>
                    <a:rPr lang="fr-MA" sz="1000" i="1" dirty="0">
                      <a:solidFill>
                        <a:schemeClr val="tx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29 </a:t>
                  </a:r>
                  <a:r>
                    <a:rPr lang="fr-MA" sz="1000" i="1" dirty="0" err="1">
                      <a:solidFill>
                        <a:schemeClr val="tx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years</a:t>
                  </a:r>
                  <a:r>
                    <a:rPr lang="fr-MA" sz="1000" i="1" dirty="0">
                      <a:solidFill>
                        <a:schemeClr val="tx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fr-MA" sz="1000" i="1" dirty="0" err="1">
                      <a:solidFill>
                        <a:schemeClr val="tx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old</a:t>
                  </a:r>
                  <a:endParaRPr lang="fr-FR" sz="1000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88" name="Heart 87">
                  <a:extLst>
                    <a:ext uri="{FF2B5EF4-FFF2-40B4-BE49-F238E27FC236}">
                      <a16:creationId xmlns:a16="http://schemas.microsoft.com/office/drawing/2014/main" id="{D0803422-899D-4195-ACD9-71B1372EB79F}"/>
                    </a:ext>
                  </a:extLst>
                </p:cNvPr>
                <p:cNvSpPr/>
                <p:nvPr/>
              </p:nvSpPr>
              <p:spPr>
                <a:xfrm>
                  <a:off x="6055308" y="3919476"/>
                  <a:ext cx="124776" cy="124776"/>
                </a:xfrm>
                <a:prstGeom prst="hear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MA"/>
                </a:p>
              </p:txBody>
            </p:sp>
          </p:grp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26225B1-92EE-4A0C-AC6B-949FFF2515BB}"/>
                </a:ext>
              </a:extLst>
            </p:cNvPr>
            <p:cNvSpPr/>
            <p:nvPr/>
          </p:nvSpPr>
          <p:spPr>
            <a:xfrm>
              <a:off x="52837" y="6695328"/>
              <a:ext cx="2124837" cy="32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>
                <a:tabLst>
                  <a:tab pos="1790700" algn="l"/>
                </a:tabLst>
              </a:pP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LANGUAGE</a:t>
              </a:r>
              <a:endParaRPr lang="fr-FR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128898D-2ED1-43EF-A97A-479798877FAD}"/>
                </a:ext>
              </a:extLst>
            </p:cNvPr>
            <p:cNvSpPr/>
            <p:nvPr/>
          </p:nvSpPr>
          <p:spPr>
            <a:xfrm>
              <a:off x="1317467" y="8192740"/>
              <a:ext cx="809938" cy="8422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CINÉMA</a:t>
              </a: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MUSIC</a:t>
              </a: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GAMES</a:t>
              </a: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BOOKS</a:t>
              </a:r>
              <a:endParaRPr lang="fr-FR" sz="7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6128898D-2ED1-43EF-A97A-479798877FAD}"/>
                </a:ext>
              </a:extLst>
            </p:cNvPr>
            <p:cNvSpPr/>
            <p:nvPr/>
          </p:nvSpPr>
          <p:spPr>
            <a:xfrm>
              <a:off x="1306672" y="7094332"/>
              <a:ext cx="809938" cy="6243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  <a:endParaRPr lang="ar-MA" sz="7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  <a:endParaRPr lang="fr-FR" sz="7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FRENCH</a:t>
              </a:r>
              <a:endParaRPr lang="fr-FR" sz="7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8988" y="5360535"/>
              <a:ext cx="2124321" cy="1265520"/>
              <a:chOff x="58988" y="5360535"/>
              <a:chExt cx="2124321" cy="1265520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DB1A263-4539-469D-A653-02B25702121A}"/>
                  </a:ext>
                </a:extLst>
              </p:cNvPr>
              <p:cNvSpPr/>
              <p:nvPr/>
            </p:nvSpPr>
            <p:spPr>
              <a:xfrm>
                <a:off x="58988" y="5360535"/>
                <a:ext cx="2124321" cy="324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fr-MA" sz="1369" b="1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PERSONAL</a:t>
                </a:r>
                <a:r>
                  <a:rPr lang="fr-MA" sz="1369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369" b="1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SKILLS</a:t>
                </a:r>
                <a:endParaRPr lang="fr-FR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26D95878-FC15-432E-AF12-3E2CC681A5FA}"/>
                  </a:ext>
                </a:extLst>
              </p:cNvPr>
              <p:cNvSpPr/>
              <p:nvPr/>
            </p:nvSpPr>
            <p:spPr>
              <a:xfrm>
                <a:off x="1307360" y="5755630"/>
                <a:ext cx="809938" cy="8704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  <a:endParaRPr lang="a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  <a:endParaRPr lang="fr-FR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FR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CREATIVE</a:t>
                </a: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5442" y="4016034"/>
              <a:ext cx="2124321" cy="1241049"/>
              <a:chOff x="45442" y="4016034"/>
              <a:chExt cx="2124321" cy="1241049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82838A2-C8F7-48EC-AAD9-0BDF35CF634C}"/>
                  </a:ext>
                </a:extLst>
              </p:cNvPr>
              <p:cNvSpPr/>
              <p:nvPr/>
            </p:nvSpPr>
            <p:spPr>
              <a:xfrm>
                <a:off x="45442" y="4016034"/>
                <a:ext cx="2124321" cy="324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fr-MA" sz="1369" b="1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APPLICATION SKILLS</a:t>
                </a:r>
                <a:endParaRPr lang="fr-FR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45839E7C-643E-41CE-846E-99AB68CABCF0}"/>
                  </a:ext>
                </a:extLst>
              </p:cNvPr>
              <p:cNvSpPr/>
              <p:nvPr/>
            </p:nvSpPr>
            <p:spPr>
              <a:xfrm>
                <a:off x="1298241" y="4386658"/>
                <a:ext cx="809938" cy="8704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PHOTOSHOP</a:t>
                </a:r>
                <a:endParaRPr lang="a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ILLUSTATOR</a:t>
                </a:r>
                <a:endParaRPr lang="fr-FR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FR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FLASH</a:t>
                </a: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MS OFFICE</a:t>
                </a:r>
              </a:p>
            </p:txBody>
          </p:sp>
        </p:grpSp>
      </p:grpSp>
      <p:cxnSp>
        <p:nvCxnSpPr>
          <p:cNvPr id="16" name="Straight Connector 15"/>
          <p:cNvCxnSpPr/>
          <p:nvPr/>
        </p:nvCxnSpPr>
        <p:spPr>
          <a:xfrm>
            <a:off x="1826825" y="0"/>
            <a:ext cx="816783" cy="9906000"/>
          </a:xfrm>
          <a:prstGeom prst="line">
            <a:avLst/>
          </a:prstGeom>
          <a:ln w="762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5712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350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Mothanna</vt:lpstr>
      <vt:lpstr>Open Sans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YOUSSEFF BAHLA</dc:creator>
  <cp:lastModifiedBy>YUSF</cp:lastModifiedBy>
  <cp:revision>197</cp:revision>
  <dcterms:created xsi:type="dcterms:W3CDTF">2015-07-03T12:55:42Z</dcterms:created>
  <dcterms:modified xsi:type="dcterms:W3CDTF">2018-12-15T00:10:03Z</dcterms:modified>
</cp:coreProperties>
</file>