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256D"/>
    <a:srgbClr val="D248A9"/>
    <a:srgbClr val="EC709F"/>
    <a:srgbClr val="4BACC6"/>
    <a:srgbClr val="434C55"/>
    <a:srgbClr val="0F9B9E"/>
    <a:srgbClr val="E6E6E6"/>
    <a:srgbClr val="C67E2A"/>
    <a:srgbClr val="EDAB2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3" d="100"/>
          <a:sy n="43" d="100"/>
        </p:scale>
        <p:origin x="2298" y="4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01-06-1439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A4BCF03-CC81-43C1-99CF-9E73A3EF5A4D}"/>
              </a:ext>
            </a:extLst>
          </p:cNvPr>
          <p:cNvSpPr/>
          <p:nvPr/>
        </p:nvSpPr>
        <p:spPr>
          <a:xfrm>
            <a:off x="5007418" y="1793730"/>
            <a:ext cx="2552714" cy="8901122"/>
          </a:xfrm>
          <a:prstGeom prst="rect">
            <a:avLst/>
          </a:prstGeom>
          <a:solidFill>
            <a:srgbClr val="2E3A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CE3E61-CFA6-4BFE-A392-59CCED9265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66"/>
          <a:stretch/>
        </p:blipFill>
        <p:spPr>
          <a:xfrm flipH="1">
            <a:off x="-4" y="0"/>
            <a:ext cx="7562853" cy="237093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063DA70-6A01-4276-83B5-93EB1512A4D0}"/>
              </a:ext>
            </a:extLst>
          </p:cNvPr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827095" y="124722"/>
            <a:ext cx="1577763" cy="1577763"/>
          </a:xfrm>
          <a:prstGeom prst="ellipse">
            <a:avLst/>
          </a:prstGeom>
          <a:noFill/>
          <a:ln w="38100" cap="flat" cmpd="sng" algn="ctr">
            <a:solidFill>
              <a:srgbClr val="5FACC6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06D28021-8A6E-44BB-87D5-2AFC45EFC597}"/>
              </a:ext>
            </a:extLst>
          </p:cNvPr>
          <p:cNvSpPr/>
          <p:nvPr/>
        </p:nvSpPr>
        <p:spPr>
          <a:xfrm>
            <a:off x="1831600" y="89741"/>
            <a:ext cx="3596455" cy="5383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80000"/>
              </a:lnSpc>
              <a:spcAft>
                <a:spcPts val="0"/>
              </a:spcAft>
            </a:pPr>
            <a:r>
              <a:rPr lang="ar-MA" sz="4000" b="1" dirty="0">
                <a:solidFill>
                  <a:srgbClr val="F2F2F2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باحلــى </a:t>
            </a:r>
            <a:r>
              <a:rPr lang="ar-MA" sz="2400" b="1" dirty="0">
                <a:solidFill>
                  <a:srgbClr val="F2F2F2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يوســف</a:t>
            </a:r>
            <a:r>
              <a:rPr lang="fr-FR" sz="2400" b="1" dirty="0">
                <a:solidFill>
                  <a:srgbClr val="F2F2F2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</a:t>
            </a:r>
            <a:endParaRPr lang="fr-FR" sz="1050" dirty="0">
              <a:effectLst/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E524C88-7264-4DB8-A150-1FCBE406839D}"/>
              </a:ext>
            </a:extLst>
          </p:cNvPr>
          <p:cNvSpPr/>
          <p:nvPr/>
        </p:nvSpPr>
        <p:spPr>
          <a:xfrm>
            <a:off x="3193848" y="535109"/>
            <a:ext cx="2219960" cy="234539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MA" sz="1100" b="1" dirty="0">
                <a:solidFill>
                  <a:srgbClr val="FFFFFF"/>
                </a:solidFill>
                <a:effectLst/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مصـمم جرافيـــك</a:t>
            </a:r>
            <a:endParaRPr lang="fr-FR" sz="1050" dirty="0">
              <a:effectLst/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</p:txBody>
      </p:sp>
      <p:sp>
        <p:nvSpPr>
          <p:cNvPr id="26" name="Text Box 5">
            <a:extLst>
              <a:ext uri="{FF2B5EF4-FFF2-40B4-BE49-F238E27FC236}">
                <a16:creationId xmlns:a16="http://schemas.microsoft.com/office/drawing/2014/main" id="{7694AA83-E81F-4185-AEFD-E85F0CBB1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2253" y="771547"/>
            <a:ext cx="3278238" cy="72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MA" sz="1050" dirty="0">
                <a:solidFill>
                  <a:schemeClr val="bg1"/>
                </a:solidFill>
                <a:latin typeface="Mothanna" panose="02000503000000000000" pitchFamily="2" charset="-78"/>
                <a:cs typeface="Mothanna" panose="02000503000000000000" pitchFamily="2" charset="-78"/>
              </a:rPr>
              <a:t>مهتم بمجال الجرافيك وتصميم واجهات المواقع وكذلك التصوير, وفي تطور مستمر بفضل الله. قررت إنشاء هذا الموقع ليكون موقع لمساعدة كل من لم يمكن بإنشاء سيرة ذاتية بمفرده. </a:t>
            </a:r>
            <a:endParaRPr lang="fr-FR" sz="1050" dirty="0">
              <a:solidFill>
                <a:schemeClr val="bg1"/>
              </a:solidFill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E6FDC641-CE93-4695-9A26-7643733235CC}"/>
              </a:ext>
            </a:extLst>
          </p:cNvPr>
          <p:cNvSpPr/>
          <p:nvPr/>
        </p:nvSpPr>
        <p:spPr>
          <a:xfrm>
            <a:off x="32868" y="7035273"/>
            <a:ext cx="4949734" cy="233310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34925" indent="-34925" algn="r" rtl="1" fontAlgn="base">
              <a:buFont typeface="Symbol" panose="05050102010706020507" pitchFamily="18" charset="2"/>
              <a:buChar char=""/>
            </a:pPr>
            <a:r>
              <a:rPr lang="ar-MA" sz="1400" b="1" dirty="0">
                <a:solidFill>
                  <a:srgbClr val="3B3838"/>
                </a:solidFill>
                <a:effectLst/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2014-2017:</a:t>
            </a:r>
            <a:r>
              <a:rPr lang="ar-MA" sz="1100" b="1" dirty="0">
                <a:solidFill>
                  <a:srgbClr val="3B3838"/>
                </a:solidFill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 </a:t>
            </a:r>
            <a:r>
              <a:rPr lang="ar-MA" sz="1400" dirty="0">
                <a:latin typeface="Mothanna" panose="02000503000000000000" pitchFamily="2" charset="-78"/>
                <a:cs typeface="Mothanna" panose="02000503000000000000" pitchFamily="2" charset="-78"/>
              </a:rPr>
              <a:t>كلية العلوم القانونية والاقتصادية والاجتماعية - أكدال  </a:t>
            </a:r>
          </a:p>
          <a:p>
            <a:pPr marL="180975" lvl="0" algn="r" rtl="1" fontAlgn="base"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ar-MA" sz="1200" dirty="0">
                <a:solidFill>
                  <a:srgbClr val="80808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إجـازة فـي الإقتصـاد</a:t>
            </a:r>
          </a:p>
          <a:p>
            <a:pPr marL="180975" lvl="0" algn="r" rtl="1" fontAlgn="base">
              <a:spcAft>
                <a:spcPts val="0"/>
              </a:spcAft>
            </a:pPr>
            <a:endParaRPr lang="fr-FR" sz="1200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34925" lvl="0" indent="-34925" algn="r" rtl="1" fontAlgn="base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ar-MA" sz="1400" b="1" dirty="0">
                <a:solidFill>
                  <a:srgbClr val="3B3838"/>
                </a:solidFill>
                <a:effectLst/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2012-2014:</a:t>
            </a:r>
            <a:r>
              <a:rPr lang="ar-MA" sz="1100" b="1" dirty="0">
                <a:solidFill>
                  <a:srgbClr val="3B3838"/>
                </a:solidFill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 </a:t>
            </a:r>
            <a:r>
              <a:rPr lang="ar-MA" sz="1400" dirty="0"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المعهـد المتخصـص للعلـوم التطبيقيـة</a:t>
            </a:r>
            <a:endParaRPr lang="fr-FR" sz="1200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180975" lvl="0" algn="r" rtl="1" fontAlgn="base"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ar-MA" sz="1200" dirty="0">
                <a:solidFill>
                  <a:srgbClr val="80808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دبلـوم متخصـص في الطبـع المعلوماتـي</a:t>
            </a:r>
            <a:endParaRPr lang="ar-MA" sz="1400" dirty="0">
              <a:solidFill>
                <a:srgbClr val="808080"/>
              </a:solidFill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180975" lvl="0" algn="r" rtl="1" fontAlgn="base">
              <a:spcAft>
                <a:spcPts val="0"/>
              </a:spcAft>
            </a:pPr>
            <a:endParaRPr lang="fr-FR" sz="1200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34925" lvl="0" indent="-34925" algn="r" rtl="1" fontAlgn="base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ar-MA" sz="1600" b="1" dirty="0">
                <a:solidFill>
                  <a:srgbClr val="3B3838"/>
                </a:solidFill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rPr>
              <a:t> </a:t>
            </a:r>
            <a:r>
              <a:rPr lang="ar-MA" sz="1400" b="1" dirty="0">
                <a:solidFill>
                  <a:srgbClr val="3B3838"/>
                </a:solidFill>
                <a:effectLst/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rPr>
              <a:t>2011-2012</a:t>
            </a:r>
            <a:r>
              <a:rPr lang="ar-MA" sz="1200" b="1" dirty="0">
                <a:solidFill>
                  <a:srgbClr val="3B3838"/>
                </a:solidFill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rPr>
              <a:t>: </a:t>
            </a:r>
            <a:r>
              <a:rPr lang="ar-MA" sz="1400" dirty="0">
                <a:latin typeface="Mothanna" panose="02000503000000000000" pitchFamily="2" charset="-78"/>
                <a:cs typeface="Mothanna" panose="02000503000000000000" pitchFamily="2" charset="-78"/>
              </a:rPr>
              <a:t>ثانويـة المختـار السوسـي المعازيـز</a:t>
            </a:r>
            <a:endParaRPr lang="fr-FR" sz="1400" dirty="0">
              <a:latin typeface="Mothanna" panose="02000503000000000000" pitchFamily="2" charset="-78"/>
              <a:cs typeface="Mothanna" panose="02000503000000000000" pitchFamily="2" charset="-78"/>
            </a:endParaRPr>
          </a:p>
          <a:p>
            <a:pPr marL="180975" lvl="0" algn="r" rtl="1" fontAlgn="base"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266700" algn="l"/>
              </a:tabLst>
            </a:pPr>
            <a:r>
              <a:rPr lang="ar-MA" sz="1200" dirty="0">
                <a:solidFill>
                  <a:srgbClr val="808080"/>
                </a:solidFill>
                <a:latin typeface="Mothanna" panose="02000503000000000000" pitchFamily="2" charset="-78"/>
                <a:cs typeface="Mothanna" panose="02000503000000000000" pitchFamily="2" charset="-78"/>
              </a:rPr>
              <a:t>بكالوريا في علوم الحياة والأرض</a:t>
            </a:r>
            <a:endParaRPr lang="fr-FR" sz="1200" dirty="0">
              <a:solidFill>
                <a:srgbClr val="808080"/>
              </a:solidFill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E24F6BFD-ED74-4CD9-8CE9-EF1740C8FA21}"/>
              </a:ext>
            </a:extLst>
          </p:cNvPr>
          <p:cNvSpPr/>
          <p:nvPr/>
        </p:nvSpPr>
        <p:spPr>
          <a:xfrm>
            <a:off x="19847" y="2768945"/>
            <a:ext cx="4949933" cy="379154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85725" lvl="0" indent="-85725" algn="r" rtl="1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ar-MA" sz="1200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شهر 2017 – شهر 2017 </a:t>
            </a:r>
            <a:r>
              <a:rPr lang="fr-FR" sz="1200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|</a:t>
            </a:r>
            <a:r>
              <a:rPr lang="ar-MA" sz="1200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إسم الشركة</a:t>
            </a:r>
            <a:endParaRPr lang="fr-FR" sz="1200" b="1" dirty="0">
              <a:solidFill>
                <a:srgbClr val="3B3838"/>
              </a:solidFill>
              <a:latin typeface="Mothanna" panose="02000503000000000000" pitchFamily="2" charset="-78"/>
              <a:ea typeface="Tahoma" panose="020B0604030504040204" pitchFamily="34" charset="0"/>
              <a:cs typeface="Mothanna" panose="02000503000000000000" pitchFamily="2" charset="-78"/>
            </a:endParaRPr>
          </a:p>
          <a:p>
            <a:pPr marL="85725" indent="-85725" algn="r" rtl="1">
              <a:spcAft>
                <a:spcPts val="0"/>
              </a:spcAft>
            </a:pPr>
            <a:r>
              <a:rPr lang="ar-MA" sz="1200" dirty="0">
                <a:solidFill>
                  <a:srgbClr val="40404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مصمم جرافيك: </a:t>
            </a:r>
            <a:r>
              <a:rPr lang="ar-MA" sz="12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وصف بعض المهام التي كنت تنجزها في هذا المنصب.</a:t>
            </a:r>
          </a:p>
          <a:p>
            <a:pPr marL="361950" algn="r" rtl="1"/>
            <a:r>
              <a:rPr lang="fr-FR" sz="11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11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1100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361950" algn="r" rtl="1"/>
            <a:r>
              <a:rPr lang="fr-FR" sz="11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11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1100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85725" indent="-85725" algn="r" rtl="1">
              <a:spcAft>
                <a:spcPts val="0"/>
              </a:spcAft>
            </a:pPr>
            <a:endParaRPr lang="fr-FR" sz="1100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algn="r" rtl="1" fontAlgn="base">
              <a:lnSpc>
                <a:spcPct val="115000"/>
              </a:lnSpc>
              <a:spcAft>
                <a:spcPts val="0"/>
              </a:spcAft>
            </a:pPr>
            <a:endParaRPr lang="fr-FR" sz="1050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85725" lvl="0" indent="-85725" algn="r" rtl="1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ar-MA" sz="1200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شهر 2017 – شهر 2017 </a:t>
            </a:r>
            <a:r>
              <a:rPr lang="fr-FR" sz="1200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|</a:t>
            </a:r>
            <a:r>
              <a:rPr lang="ar-MA" sz="1200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إسم الشركة</a:t>
            </a:r>
            <a:endParaRPr lang="fr-FR" sz="1200" b="1" dirty="0">
              <a:solidFill>
                <a:srgbClr val="3B3838"/>
              </a:solidFill>
              <a:latin typeface="Mothanna" panose="02000503000000000000" pitchFamily="2" charset="-78"/>
              <a:ea typeface="Tahoma" panose="020B0604030504040204" pitchFamily="34" charset="0"/>
              <a:cs typeface="Mothanna" panose="02000503000000000000" pitchFamily="2" charset="-78"/>
            </a:endParaRPr>
          </a:p>
          <a:p>
            <a:pPr marL="85725" indent="-85725" algn="r" rtl="1">
              <a:spcAft>
                <a:spcPts val="0"/>
              </a:spcAft>
            </a:pPr>
            <a:r>
              <a:rPr lang="ar-MA" sz="1200" dirty="0">
                <a:solidFill>
                  <a:srgbClr val="40404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مصمم جرافيك: </a:t>
            </a:r>
            <a:r>
              <a:rPr lang="ar-MA" sz="12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وصف بعض المهام التي كنت تنجزها في هذا المنصب.</a:t>
            </a:r>
          </a:p>
          <a:p>
            <a:pPr marL="361950" algn="r" rtl="1"/>
            <a:r>
              <a:rPr lang="fr-FR" sz="11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11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1100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361950" algn="r" rtl="1"/>
            <a:r>
              <a:rPr lang="fr-FR" sz="11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11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1100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85725" indent="-85725" algn="r" rtl="1">
              <a:spcAft>
                <a:spcPts val="0"/>
              </a:spcAft>
            </a:pPr>
            <a:endParaRPr lang="fr-FR" sz="1100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algn="r" rtl="1" fontAlgn="base">
              <a:lnSpc>
                <a:spcPct val="115000"/>
              </a:lnSpc>
              <a:spcAft>
                <a:spcPts val="0"/>
              </a:spcAft>
            </a:pPr>
            <a:endParaRPr lang="fr-FR" sz="1050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85725" lvl="0" indent="-85725" algn="r" rtl="1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ar-MA" sz="1200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شهر 2017 – شهر 2017 </a:t>
            </a:r>
            <a:r>
              <a:rPr lang="fr-FR" sz="1200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|</a:t>
            </a:r>
            <a:r>
              <a:rPr lang="ar-MA" sz="1200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إسم الشركة</a:t>
            </a:r>
            <a:endParaRPr lang="fr-FR" sz="1200" b="1" dirty="0">
              <a:solidFill>
                <a:srgbClr val="3B3838"/>
              </a:solidFill>
              <a:latin typeface="Mothanna" panose="02000503000000000000" pitchFamily="2" charset="-78"/>
              <a:ea typeface="Tahoma" panose="020B0604030504040204" pitchFamily="34" charset="0"/>
              <a:cs typeface="Mothanna" panose="02000503000000000000" pitchFamily="2" charset="-78"/>
            </a:endParaRPr>
          </a:p>
          <a:p>
            <a:pPr marL="85725" indent="-85725" algn="r" rtl="1">
              <a:spcAft>
                <a:spcPts val="0"/>
              </a:spcAft>
            </a:pPr>
            <a:r>
              <a:rPr lang="ar-MA" sz="1200" dirty="0">
                <a:solidFill>
                  <a:srgbClr val="40404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مصمم جرافيك: </a:t>
            </a:r>
            <a:r>
              <a:rPr lang="ar-MA" sz="12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وصف بعض المهام التي كنت تنجزها في هذا المنصب.</a:t>
            </a:r>
          </a:p>
          <a:p>
            <a:pPr marL="361950" algn="r" rtl="1"/>
            <a:r>
              <a:rPr lang="fr-FR" sz="11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11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1100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361950" algn="r" rtl="1"/>
            <a:r>
              <a:rPr lang="fr-FR" sz="11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11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1100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4A5E0814-6FE3-478B-B5D7-10331662BDED}"/>
              </a:ext>
            </a:extLst>
          </p:cNvPr>
          <p:cNvSpPr/>
          <p:nvPr/>
        </p:nvSpPr>
        <p:spPr>
          <a:xfrm>
            <a:off x="1328148" y="6587998"/>
            <a:ext cx="2520000" cy="374016"/>
          </a:xfrm>
          <a:prstGeom prst="roundRect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MA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المؤهلات التعليمية</a:t>
            </a:r>
            <a:endParaRPr lang="fr-FR" sz="2200" b="1" dirty="0">
              <a:solidFill>
                <a:srgbClr val="00AEA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 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AD43E113-1513-4117-AB2E-EF30776B0B62}"/>
              </a:ext>
            </a:extLst>
          </p:cNvPr>
          <p:cNvSpPr/>
          <p:nvPr/>
        </p:nvSpPr>
        <p:spPr>
          <a:xfrm>
            <a:off x="1329664" y="2370932"/>
            <a:ext cx="2520000" cy="368300"/>
          </a:xfrm>
          <a:prstGeom prst="roundRect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1910" algn="ctr">
              <a:lnSpc>
                <a:spcPct val="107000"/>
              </a:lnSpc>
              <a:spcAft>
                <a:spcPts val="800"/>
              </a:spcAft>
            </a:pPr>
            <a:r>
              <a:rPr lang="ar-MA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خبـرات العمـل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 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D38D918E-FEF0-454A-B213-C00316B4EB3B}"/>
              </a:ext>
            </a:extLst>
          </p:cNvPr>
          <p:cNvSpPr/>
          <p:nvPr/>
        </p:nvSpPr>
        <p:spPr>
          <a:xfrm>
            <a:off x="1295929" y="9393909"/>
            <a:ext cx="2520000" cy="368300"/>
          </a:xfrm>
          <a:prstGeom prst="roundRect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1910" algn="ctr">
              <a:lnSpc>
                <a:spcPct val="107000"/>
              </a:lnSpc>
              <a:spcAft>
                <a:spcPts val="800"/>
              </a:spcAft>
            </a:pPr>
            <a:r>
              <a:rPr lang="ar-MA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الإهتمامـات والهوايـات</a:t>
            </a:r>
            <a:endParaRPr lang="fr-FR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 </a:t>
            </a:r>
          </a:p>
        </p:txBody>
      </p:sp>
      <p:pic>
        <p:nvPicPr>
          <p:cNvPr id="33" name="Picture 32" descr="C:\Users\YOUSSEF\AppData\Local\Microsoft\Windows\INetCache\Content.Word\world-icon-png-3014.png">
            <a:extLst>
              <a:ext uri="{FF2B5EF4-FFF2-40B4-BE49-F238E27FC236}">
                <a16:creationId xmlns:a16="http://schemas.microsoft.com/office/drawing/2014/main" id="{66C71E7E-0E5E-4064-857C-392429A72C48}"/>
              </a:ext>
            </a:extLst>
          </p:cNvPr>
          <p:cNvPicPr/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8827" y="9905547"/>
            <a:ext cx="467995" cy="467995"/>
          </a:xfrm>
          <a:prstGeom prst="ellipse">
            <a:avLst/>
          </a:prstGeom>
          <a:noFill/>
          <a:ln w="25400">
            <a:solidFill>
              <a:srgbClr val="34393C"/>
            </a:solidFill>
          </a:ln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1D838A3-3C84-4C91-BC21-F019A19362FE}"/>
              </a:ext>
            </a:extLst>
          </p:cNvPr>
          <p:cNvPicPr/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3005" t="-18692" r="-15090" b="-14558"/>
          <a:stretch/>
        </p:blipFill>
        <p:spPr bwMode="auto">
          <a:xfrm>
            <a:off x="1763722" y="9915072"/>
            <a:ext cx="484505" cy="467995"/>
          </a:xfrm>
          <a:prstGeom prst="ellipse">
            <a:avLst/>
          </a:prstGeom>
          <a:noFill/>
          <a:ln w="25400" cap="flat" cmpd="sng" algn="ctr">
            <a:solidFill>
              <a:srgbClr val="34393C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703F244C-4A5E-4B49-927C-035E5D431FC6}"/>
              </a:ext>
            </a:extLst>
          </p:cNvPr>
          <p:cNvPicPr/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909897" y="9915707"/>
            <a:ext cx="467995" cy="467995"/>
          </a:xfrm>
          <a:prstGeom prst="ellipse">
            <a:avLst/>
          </a:prstGeom>
          <a:noFill/>
          <a:ln w="25400">
            <a:solidFill>
              <a:srgbClr val="34393C"/>
            </a:solidFill>
          </a:ln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A97C802F-E3CA-4467-80F8-67769A2948CA}"/>
              </a:ext>
            </a:extLst>
          </p:cNvPr>
          <p:cNvPicPr/>
          <p:nvPr/>
        </p:nvPicPr>
        <p:blipFill rotWithShape="1">
          <a:blip r:embed="rId7" cstate="screen">
            <a:biLevel thresh="7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4538" t="-14538" r="-9114" b="-9114"/>
          <a:stretch/>
        </p:blipFill>
        <p:spPr bwMode="auto">
          <a:xfrm>
            <a:off x="4000192" y="9919517"/>
            <a:ext cx="467995" cy="467995"/>
          </a:xfrm>
          <a:prstGeom prst="ellipse">
            <a:avLst/>
          </a:prstGeom>
          <a:noFill/>
          <a:ln w="25400" cap="flat" cmpd="sng" algn="ctr">
            <a:solidFill>
              <a:srgbClr val="34393C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69C5EA16-DA47-47F2-B377-CBC6DE42F886}"/>
              </a:ext>
            </a:extLst>
          </p:cNvPr>
          <p:cNvSpPr/>
          <p:nvPr/>
        </p:nvSpPr>
        <p:spPr>
          <a:xfrm>
            <a:off x="503882" y="10400847"/>
            <a:ext cx="835025" cy="2984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MA" sz="1100" b="1" dirty="0">
                <a:solidFill>
                  <a:srgbClr val="262626"/>
                </a:solidFill>
                <a:effectLst/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الأنترنـت</a:t>
            </a:r>
            <a:endParaRPr lang="fr-FR" sz="1100" dirty="0">
              <a:effectLst/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3838432-98AC-4B41-A94F-5029A86DBD45}"/>
              </a:ext>
            </a:extLst>
          </p:cNvPr>
          <p:cNvSpPr/>
          <p:nvPr/>
        </p:nvSpPr>
        <p:spPr>
          <a:xfrm>
            <a:off x="1606242" y="10407832"/>
            <a:ext cx="835025" cy="2984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MA" sz="1100" b="1" dirty="0">
                <a:solidFill>
                  <a:srgbClr val="262626"/>
                </a:solidFill>
                <a:effectLst/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السفــر</a:t>
            </a:r>
            <a:endParaRPr lang="fr-FR" sz="1100" dirty="0">
              <a:effectLst/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ED1A7AE-0A7B-4AE0-86D7-F1459471A4BE}"/>
              </a:ext>
            </a:extLst>
          </p:cNvPr>
          <p:cNvSpPr/>
          <p:nvPr/>
        </p:nvSpPr>
        <p:spPr>
          <a:xfrm>
            <a:off x="2721302" y="10396402"/>
            <a:ext cx="835025" cy="2984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MA" sz="1100" b="1" dirty="0">
                <a:solidFill>
                  <a:srgbClr val="262626"/>
                </a:solidFill>
                <a:effectLst/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الرياضـة</a:t>
            </a:r>
            <a:endParaRPr lang="fr-FR" sz="1100" dirty="0">
              <a:effectLst/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90A21C1-901C-4622-BC9D-3EAB5DE734EB}"/>
              </a:ext>
            </a:extLst>
          </p:cNvPr>
          <p:cNvSpPr/>
          <p:nvPr/>
        </p:nvSpPr>
        <p:spPr>
          <a:xfrm>
            <a:off x="3820487" y="10407832"/>
            <a:ext cx="835025" cy="307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MA" sz="1100" b="1" dirty="0">
                <a:solidFill>
                  <a:srgbClr val="262626"/>
                </a:solidFill>
                <a:effectLst/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القراءة</a:t>
            </a:r>
            <a:endParaRPr lang="fr-FR" sz="1100" dirty="0">
              <a:effectLst/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0EEEB3EA-1F32-4D4C-85E6-15629498285D}"/>
              </a:ext>
            </a:extLst>
          </p:cNvPr>
          <p:cNvSpPr/>
          <p:nvPr/>
        </p:nvSpPr>
        <p:spPr>
          <a:xfrm>
            <a:off x="5273814" y="5348540"/>
            <a:ext cx="2142490" cy="375844"/>
          </a:xfrm>
          <a:prstGeom prst="round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fr-FR" sz="1200" dirty="0">
              <a:effectLst/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ar-MA" sz="1800" b="1" dirty="0">
                <a:solidFill>
                  <a:srgbClr val="FFFFFF"/>
                </a:solidFill>
                <a:effectLst/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المهارات المهنية</a:t>
            </a:r>
            <a:endParaRPr lang="fr-FR" sz="1100" dirty="0">
              <a:effectLst/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200" dirty="0">
                <a:effectLst/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 </a:t>
            </a:r>
            <a:endParaRPr lang="fr-FR" sz="1100" dirty="0">
              <a:effectLst/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F802CB7-8A2F-4D64-9987-2FDD59E4253C}"/>
              </a:ext>
            </a:extLst>
          </p:cNvPr>
          <p:cNvSpPr/>
          <p:nvPr/>
        </p:nvSpPr>
        <p:spPr>
          <a:xfrm>
            <a:off x="5311958" y="5871728"/>
            <a:ext cx="20701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0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ADOBE PHOTOSHOP</a:t>
            </a:r>
            <a:endParaRPr lang="fr-FR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8008416A-6F09-4680-99BA-5AC94035BD38}"/>
              </a:ext>
            </a:extLst>
          </p:cNvPr>
          <p:cNvSpPr/>
          <p:nvPr/>
        </p:nvSpPr>
        <p:spPr>
          <a:xfrm>
            <a:off x="5246529" y="8128799"/>
            <a:ext cx="2142490" cy="374400"/>
          </a:xfrm>
          <a:prstGeom prst="round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fr-FR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ar-MA" sz="1800" b="1" dirty="0">
                <a:solidFill>
                  <a:srgbClr val="FFFFFF"/>
                </a:solidFill>
                <a:effectLst/>
                <a:latin typeface="Al-Jazeera-Arabic-Bold" panose="01000500000000020006" pitchFamily="2" charset="-78"/>
                <a:ea typeface="Calibri" panose="020F0502020204030204" pitchFamily="34" charset="0"/>
                <a:cs typeface="Al-Jazeera-Arabic-Bold" panose="01000500000000020006" pitchFamily="2" charset="-78"/>
              </a:rPr>
              <a:t>اللغـات</a:t>
            </a:r>
            <a:endParaRPr lang="fr-FR" sz="1100" dirty="0">
              <a:effectLst/>
              <a:latin typeface="Al-Jazeera-Arabic-Bold" panose="01000500000000020006" pitchFamily="2" charset="-78"/>
              <a:ea typeface="Calibri" panose="020F0502020204030204" pitchFamily="34" charset="0"/>
              <a:cs typeface="Al-Jazeera-Arabic-Bold" panose="01000500000000020006" pitchFamily="2" charset="-78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46EBC571-996C-4F5C-B322-954DB1314058}"/>
              </a:ext>
            </a:extLst>
          </p:cNvPr>
          <p:cNvSpPr/>
          <p:nvPr/>
        </p:nvSpPr>
        <p:spPr>
          <a:xfrm>
            <a:off x="5289656" y="2602920"/>
            <a:ext cx="2115497" cy="374400"/>
          </a:xfrm>
          <a:prstGeom prst="round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MA" b="1" dirty="0">
                <a:solidFill>
                  <a:srgbClr val="FFFFFF"/>
                </a:solidFill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المهارات الشخصية</a:t>
            </a:r>
            <a:r>
              <a:rPr lang="fr-FR" sz="1100" dirty="0">
                <a:effectLst/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 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BEFFA3B-1CB3-4356-A192-D2BDE6908A63}"/>
              </a:ext>
            </a:extLst>
          </p:cNvPr>
          <p:cNvSpPr>
            <a:spLocks/>
          </p:cNvSpPr>
          <p:nvPr/>
        </p:nvSpPr>
        <p:spPr>
          <a:xfrm>
            <a:off x="5403568" y="3028671"/>
            <a:ext cx="1917979" cy="1987078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182563" indent="-182563" algn="r" rtl="1">
              <a:buFont typeface="Symbol" panose="05050102010706020507" pitchFamily="18" charset="2"/>
              <a:buChar char=""/>
            </a:pPr>
            <a:r>
              <a:rPr lang="ar-MA" sz="1100" b="1" dirty="0">
                <a:solidFill>
                  <a:srgbClr val="FFFFFF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مهـارة 1</a:t>
            </a:r>
            <a:endParaRPr lang="fr-FR" sz="1400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182563" indent="-182563" algn="r" rtl="1">
              <a:buFont typeface="Symbol" panose="05050102010706020507" pitchFamily="18" charset="2"/>
              <a:buChar char=""/>
            </a:pPr>
            <a:r>
              <a:rPr lang="ar-MA" sz="1100" b="1" dirty="0">
                <a:solidFill>
                  <a:srgbClr val="FFFFFF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مهـارة </a:t>
            </a:r>
            <a:r>
              <a:rPr lang="fr-FR" sz="1100" b="1" dirty="0">
                <a:solidFill>
                  <a:srgbClr val="FFFFFF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2</a:t>
            </a:r>
            <a:endParaRPr lang="fr-FR" sz="1400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182563" indent="-182563" algn="r" rtl="1">
              <a:buFont typeface="Symbol" panose="05050102010706020507" pitchFamily="18" charset="2"/>
              <a:buChar char=""/>
            </a:pPr>
            <a:r>
              <a:rPr lang="ar-MA" sz="1100" b="1" dirty="0">
                <a:solidFill>
                  <a:srgbClr val="FFFFFF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مهـارة </a:t>
            </a:r>
            <a:r>
              <a:rPr lang="fr-FR" sz="1100" b="1" dirty="0">
                <a:solidFill>
                  <a:srgbClr val="FFFFFF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3</a:t>
            </a:r>
            <a:endParaRPr lang="fr-FR" sz="1400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182563" indent="-182563" algn="r" rtl="1">
              <a:buFont typeface="Symbol" panose="05050102010706020507" pitchFamily="18" charset="2"/>
              <a:buChar char=""/>
            </a:pPr>
            <a:r>
              <a:rPr lang="ar-MA" sz="1100" b="1" dirty="0">
                <a:solidFill>
                  <a:srgbClr val="FFFFFF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مهـارة </a:t>
            </a:r>
            <a:r>
              <a:rPr lang="fr-FR" sz="1100" b="1" dirty="0">
                <a:solidFill>
                  <a:srgbClr val="FFFFFF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4</a:t>
            </a:r>
            <a:endParaRPr lang="fr-FR" sz="1400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182563" indent="-182563" algn="r" rtl="1">
              <a:buFont typeface="Symbol" panose="05050102010706020507" pitchFamily="18" charset="2"/>
              <a:buChar char=""/>
            </a:pPr>
            <a:r>
              <a:rPr lang="ar-MA" sz="1100" b="1" dirty="0">
                <a:solidFill>
                  <a:srgbClr val="FFFFFF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مهـارة </a:t>
            </a:r>
            <a:r>
              <a:rPr lang="fr-FR" sz="1100" b="1" dirty="0">
                <a:solidFill>
                  <a:srgbClr val="FFFFFF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5</a:t>
            </a:r>
            <a:endParaRPr lang="fr-FR" sz="1400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182563" indent="-182563" algn="r" rtl="1">
              <a:buFont typeface="Symbol" panose="05050102010706020507" pitchFamily="18" charset="2"/>
              <a:buChar char=""/>
            </a:pPr>
            <a:r>
              <a:rPr lang="ar-MA" sz="1100" b="1" dirty="0">
                <a:solidFill>
                  <a:srgbClr val="FFFFFF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مهـارة </a:t>
            </a:r>
            <a:r>
              <a:rPr lang="fr-FR" sz="1100" b="1" dirty="0">
                <a:solidFill>
                  <a:srgbClr val="FFFFFF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6</a:t>
            </a:r>
            <a:endParaRPr lang="fr-FR" sz="1400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182563" indent="-182563" algn="r" rtl="1">
              <a:buFont typeface="Symbol" panose="05050102010706020507" pitchFamily="18" charset="2"/>
              <a:buChar char=""/>
            </a:pPr>
            <a:r>
              <a:rPr lang="ar-MA" sz="1100" b="1" dirty="0">
                <a:solidFill>
                  <a:srgbClr val="FFFFFF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مهـارة </a:t>
            </a:r>
            <a:r>
              <a:rPr lang="fr-FR" sz="1100" b="1" dirty="0">
                <a:solidFill>
                  <a:srgbClr val="FFFFFF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7</a:t>
            </a:r>
            <a:endParaRPr lang="fr-FR" sz="1400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182563" indent="-182563" algn="r" rtl="1">
              <a:buFont typeface="Symbol" panose="05050102010706020507" pitchFamily="18" charset="2"/>
              <a:buChar char=""/>
            </a:pPr>
            <a:r>
              <a:rPr lang="ar-MA" sz="1100" b="1" dirty="0">
                <a:solidFill>
                  <a:srgbClr val="FFFFFF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مهـارة </a:t>
            </a:r>
            <a:r>
              <a:rPr lang="fr-FR" sz="1100" b="1" dirty="0">
                <a:solidFill>
                  <a:srgbClr val="FFFFFF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8</a:t>
            </a:r>
            <a:endParaRPr lang="fr-FR" sz="1400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19B5FE9-F7F5-4BC8-9417-110946F84503}"/>
              </a:ext>
            </a:extLst>
          </p:cNvPr>
          <p:cNvSpPr/>
          <p:nvPr/>
        </p:nvSpPr>
        <p:spPr>
          <a:xfrm>
            <a:off x="368328" y="369478"/>
            <a:ext cx="1910682" cy="12043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ar-MA" sz="1100" b="1" dirty="0">
                <a:solidFill>
                  <a:srgbClr val="FFFFFF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المعازيز, المغرب</a:t>
            </a:r>
          </a:p>
          <a:p>
            <a:endParaRPr lang="fr-FR" sz="1200" b="1" dirty="0">
              <a:solidFill>
                <a:srgbClr val="FFFFFF"/>
              </a:solidFill>
              <a:effectLst/>
              <a:latin typeface="Al-Jazeera-Arabic-Bold" panose="01000500000000020006" pitchFamily="2" charset="-78"/>
              <a:ea typeface="Times New Roman" panose="02020603050405020304" pitchFamily="18" charset="0"/>
              <a:cs typeface="Al-Jazeera-Arabic-Bold" panose="01000500000000020006" pitchFamily="2" charset="-78"/>
            </a:endParaRPr>
          </a:p>
          <a:p>
            <a:endParaRPr lang="fr-FR" sz="500" dirty="0">
              <a:effectLst/>
              <a:latin typeface="Al-Jazeera-Arabic-Bold" panose="01000500000000020006" pitchFamily="2" charset="-78"/>
              <a:ea typeface="Times New Roman" panose="02020603050405020304" pitchFamily="18" charset="0"/>
              <a:cs typeface="Al-Jazeera-Arabic-Bold" panose="01000500000000020006" pitchFamily="2" charset="-78"/>
            </a:endParaRPr>
          </a:p>
          <a:p>
            <a:r>
              <a:rPr lang="ar-MA" sz="1100" b="1" dirty="0">
                <a:solidFill>
                  <a:srgbClr val="FFFFFF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00212600010203</a:t>
            </a:r>
            <a:endParaRPr lang="en-US" sz="1100" b="1" dirty="0">
              <a:solidFill>
                <a:srgbClr val="FFFFFF"/>
              </a:solidFill>
              <a:effectLst/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endParaRPr lang="ar-MA" sz="900" dirty="0">
              <a:effectLst/>
              <a:latin typeface="Al-Jazeera-Arabic-Bold" panose="01000500000000020006" pitchFamily="2" charset="-78"/>
              <a:ea typeface="Times New Roman" panose="02020603050405020304" pitchFamily="18" charset="0"/>
              <a:cs typeface="Al-Jazeera-Arabic-Bold" panose="01000500000000020006" pitchFamily="2" charset="-78"/>
            </a:endParaRPr>
          </a:p>
          <a:p>
            <a:endParaRPr lang="ar-MA" sz="500" dirty="0">
              <a:solidFill>
                <a:srgbClr val="FFFFFF"/>
              </a:solidFill>
              <a:latin typeface="Al-Jazeera-Arabic-Bold" panose="01000500000000020006" pitchFamily="2" charset="-78"/>
              <a:ea typeface="Times New Roman" panose="02020603050405020304" pitchFamily="18" charset="0"/>
              <a:cs typeface="Al-Jazeera-Arabic-Bold" panose="01000500000000020006" pitchFamily="2" charset="-78"/>
            </a:endParaRPr>
          </a:p>
          <a:p>
            <a:r>
              <a:rPr lang="fr-FR" sz="1100" b="1" dirty="0">
                <a:solidFill>
                  <a:srgbClr val="FFFFFF"/>
                </a:solidFill>
                <a:latin typeface="+mj-lt"/>
                <a:ea typeface="Times New Roman" panose="02020603050405020304" pitchFamily="18" charset="0"/>
                <a:cs typeface="Al-Jazeera-Arabic-Bold" panose="01000500000000020006" pitchFamily="2" charset="-78"/>
              </a:rPr>
              <a:t>Bahla.works@gmail.com</a:t>
            </a:r>
            <a:endParaRPr lang="en-US" sz="1100" b="1" dirty="0">
              <a:solidFill>
                <a:srgbClr val="FFFFFF"/>
              </a:solidFill>
              <a:latin typeface="+mj-lt"/>
              <a:ea typeface="Times New Roman" panose="02020603050405020304" pitchFamily="18" charset="0"/>
              <a:cs typeface="Al-Jazeera-Arabic-Bold" panose="01000500000000020006" pitchFamily="2" charset="-78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A5AC34D2-33B4-42D6-92B2-F9491150C9B1}"/>
              </a:ext>
            </a:extLst>
          </p:cNvPr>
          <p:cNvSpPr/>
          <p:nvPr/>
        </p:nvSpPr>
        <p:spPr>
          <a:xfrm>
            <a:off x="91357" y="435215"/>
            <a:ext cx="294864" cy="294864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25106B73-1CF4-4E24-B5C4-59E416A1063F}"/>
              </a:ext>
            </a:extLst>
          </p:cNvPr>
          <p:cNvSpPr/>
          <p:nvPr/>
        </p:nvSpPr>
        <p:spPr>
          <a:xfrm>
            <a:off x="89522" y="848343"/>
            <a:ext cx="294864" cy="294864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3BD344E-B5B3-4614-8EAA-A2193DC97372}"/>
              </a:ext>
            </a:extLst>
          </p:cNvPr>
          <p:cNvSpPr/>
          <p:nvPr/>
        </p:nvSpPr>
        <p:spPr>
          <a:xfrm>
            <a:off x="91357" y="1221659"/>
            <a:ext cx="294864" cy="294864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67" name="Picture 66">
            <a:extLst>
              <a:ext uri="{FF2B5EF4-FFF2-40B4-BE49-F238E27FC236}">
                <a16:creationId xmlns:a16="http://schemas.microsoft.com/office/drawing/2014/main" id="{33EA4F4F-0B25-429D-9E38-30AA30320901}"/>
              </a:ext>
            </a:extLst>
          </p:cNvPr>
          <p:cNvPicPr/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41422" y="483392"/>
            <a:ext cx="180000" cy="1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87450641-AA8F-488C-9B1B-2CBDFBB34F8E}"/>
              </a:ext>
            </a:extLst>
          </p:cNvPr>
          <p:cNvPicPr/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45646" y="907949"/>
            <a:ext cx="180512" cy="180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008DF3B8-9889-43EF-B827-FFAC8523D536}"/>
              </a:ext>
            </a:extLst>
          </p:cNvPr>
          <p:cNvPicPr/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45959" y="1271806"/>
            <a:ext cx="190868" cy="19086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A3FB023-F611-451D-9953-BE733C65DC23}"/>
              </a:ext>
            </a:extLst>
          </p:cNvPr>
          <p:cNvSpPr/>
          <p:nvPr/>
        </p:nvSpPr>
        <p:spPr>
          <a:xfrm>
            <a:off x="5293907" y="6125840"/>
            <a:ext cx="2118128" cy="174828"/>
          </a:xfrm>
          <a:prstGeom prst="roundRect">
            <a:avLst/>
          </a:prstGeom>
          <a:noFill/>
          <a:ln>
            <a:solidFill>
              <a:srgbClr val="5FACC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9475C052-B490-425F-89BC-70217EE85A1C}"/>
              </a:ext>
            </a:extLst>
          </p:cNvPr>
          <p:cNvSpPr/>
          <p:nvPr/>
        </p:nvSpPr>
        <p:spPr>
          <a:xfrm>
            <a:off x="5294688" y="6123549"/>
            <a:ext cx="1593651" cy="174828"/>
          </a:xfrm>
          <a:prstGeom prst="roundRect">
            <a:avLst/>
          </a:prstGeom>
          <a:solidFill>
            <a:srgbClr val="5F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1100" dirty="0"/>
              <a:t>80%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E2F1F23-F73C-4ADD-8BBC-F7BFE41C8B09}"/>
              </a:ext>
            </a:extLst>
          </p:cNvPr>
          <p:cNvSpPr/>
          <p:nvPr/>
        </p:nvSpPr>
        <p:spPr>
          <a:xfrm>
            <a:off x="5305567" y="6304273"/>
            <a:ext cx="20701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000" b="1" dirty="0">
                <a:solidFill>
                  <a:srgbClr val="FFFF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ADOBE ILLUSTATOR</a:t>
            </a:r>
            <a:endParaRPr lang="fr-FR" sz="1000" b="1" dirty="0">
              <a:solidFill>
                <a:srgbClr val="FFFFFF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F0EA4785-F565-469F-A7F8-88DBF51DEE59}"/>
              </a:ext>
            </a:extLst>
          </p:cNvPr>
          <p:cNvSpPr/>
          <p:nvPr/>
        </p:nvSpPr>
        <p:spPr>
          <a:xfrm>
            <a:off x="5287516" y="6558385"/>
            <a:ext cx="2118128" cy="174828"/>
          </a:xfrm>
          <a:prstGeom prst="roundRect">
            <a:avLst/>
          </a:prstGeom>
          <a:noFill/>
          <a:ln>
            <a:solidFill>
              <a:srgbClr val="5FACC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728E516B-D1A6-4633-ABCB-B88F49DE5CF5}"/>
              </a:ext>
            </a:extLst>
          </p:cNvPr>
          <p:cNvSpPr/>
          <p:nvPr/>
        </p:nvSpPr>
        <p:spPr>
          <a:xfrm>
            <a:off x="5288297" y="6560490"/>
            <a:ext cx="1926125" cy="174828"/>
          </a:xfrm>
          <a:prstGeom prst="roundRect">
            <a:avLst/>
          </a:prstGeom>
          <a:solidFill>
            <a:srgbClr val="5F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1100" dirty="0"/>
              <a:t>90%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C761C1A-4E09-4E21-8E0A-95437EA244B5}"/>
              </a:ext>
            </a:extLst>
          </p:cNvPr>
          <p:cNvSpPr/>
          <p:nvPr/>
        </p:nvSpPr>
        <p:spPr>
          <a:xfrm>
            <a:off x="5299176" y="6726561"/>
            <a:ext cx="20701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000" b="1" dirty="0">
                <a:solidFill>
                  <a:srgbClr val="FFFF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MICROSOFT OFFICE</a:t>
            </a:r>
            <a:endParaRPr lang="fr-FR" sz="11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EDCF47C7-3DE3-4BC8-ABFE-9FA4208214AC}"/>
              </a:ext>
            </a:extLst>
          </p:cNvPr>
          <p:cNvSpPr/>
          <p:nvPr/>
        </p:nvSpPr>
        <p:spPr>
          <a:xfrm>
            <a:off x="5281125" y="6980673"/>
            <a:ext cx="2118128" cy="174828"/>
          </a:xfrm>
          <a:prstGeom prst="roundRect">
            <a:avLst/>
          </a:prstGeom>
          <a:noFill/>
          <a:ln>
            <a:solidFill>
              <a:srgbClr val="5FACC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C92918D8-652D-426D-8121-F478A3425D5D}"/>
              </a:ext>
            </a:extLst>
          </p:cNvPr>
          <p:cNvSpPr/>
          <p:nvPr/>
        </p:nvSpPr>
        <p:spPr>
          <a:xfrm>
            <a:off x="5276296" y="6982778"/>
            <a:ext cx="1429013" cy="174828"/>
          </a:xfrm>
          <a:prstGeom prst="roundRect">
            <a:avLst/>
          </a:prstGeom>
          <a:solidFill>
            <a:srgbClr val="5F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1100" dirty="0"/>
              <a:t>70%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CE0FF2F9-4C7C-4254-B89B-FB070BC47A0F}"/>
              </a:ext>
            </a:extLst>
          </p:cNvPr>
          <p:cNvSpPr/>
          <p:nvPr/>
        </p:nvSpPr>
        <p:spPr>
          <a:xfrm>
            <a:off x="5293434" y="7157606"/>
            <a:ext cx="20701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0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3D MAX</a:t>
            </a:r>
            <a:endParaRPr lang="fr-FR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34430827-0BDC-44E2-A077-625C5D159F2C}"/>
              </a:ext>
            </a:extLst>
          </p:cNvPr>
          <p:cNvSpPr/>
          <p:nvPr/>
        </p:nvSpPr>
        <p:spPr>
          <a:xfrm>
            <a:off x="5275383" y="7411718"/>
            <a:ext cx="2118128" cy="174828"/>
          </a:xfrm>
          <a:prstGeom prst="roundRect">
            <a:avLst/>
          </a:prstGeom>
          <a:noFill/>
          <a:ln>
            <a:solidFill>
              <a:srgbClr val="5FACC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id="{BFB66E46-1CCE-463E-A93A-45428A15E303}"/>
              </a:ext>
            </a:extLst>
          </p:cNvPr>
          <p:cNvSpPr/>
          <p:nvPr/>
        </p:nvSpPr>
        <p:spPr>
          <a:xfrm>
            <a:off x="5270554" y="7413823"/>
            <a:ext cx="1429013" cy="174828"/>
          </a:xfrm>
          <a:prstGeom prst="roundRect">
            <a:avLst/>
          </a:prstGeom>
          <a:solidFill>
            <a:srgbClr val="5F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1100" dirty="0">
                <a:latin typeface="+mj-lt"/>
              </a:rPr>
              <a:t>70</a:t>
            </a:r>
            <a:r>
              <a:rPr lang="fr-FR" sz="1100" dirty="0"/>
              <a:t>%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9465DA09-BE78-43FE-9F50-37C48902505A}"/>
              </a:ext>
            </a:extLst>
          </p:cNvPr>
          <p:cNvSpPr/>
          <p:nvPr/>
        </p:nvSpPr>
        <p:spPr>
          <a:xfrm>
            <a:off x="5271946" y="8600951"/>
            <a:ext cx="20701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07000"/>
              </a:lnSpc>
              <a:spcAft>
                <a:spcPts val="0"/>
              </a:spcAft>
            </a:pPr>
            <a:r>
              <a:rPr lang="ar-MA" sz="1000" b="1" dirty="0">
                <a:solidFill>
                  <a:srgbClr val="FFFFFF"/>
                </a:solidFill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العربيـة</a:t>
            </a:r>
            <a:endParaRPr lang="fr-FR" sz="1100" dirty="0">
              <a:effectLst/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D1E1570A-FA25-4458-8CF9-A3E5B9428678}"/>
              </a:ext>
            </a:extLst>
          </p:cNvPr>
          <p:cNvSpPr/>
          <p:nvPr/>
        </p:nvSpPr>
        <p:spPr>
          <a:xfrm>
            <a:off x="5253895" y="8855063"/>
            <a:ext cx="2118128" cy="174828"/>
          </a:xfrm>
          <a:prstGeom prst="roundRect">
            <a:avLst/>
          </a:prstGeom>
          <a:noFill/>
          <a:ln>
            <a:solidFill>
              <a:srgbClr val="5FACC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2AC0F5C4-A19C-45B3-B9EE-DD425F84F489}"/>
              </a:ext>
            </a:extLst>
          </p:cNvPr>
          <p:cNvSpPr/>
          <p:nvPr/>
        </p:nvSpPr>
        <p:spPr>
          <a:xfrm>
            <a:off x="5492009" y="8857168"/>
            <a:ext cx="1886791" cy="174828"/>
          </a:xfrm>
          <a:prstGeom prst="roundRect">
            <a:avLst/>
          </a:prstGeom>
          <a:solidFill>
            <a:srgbClr val="5F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MA" sz="1000" dirty="0">
                <a:latin typeface="+mj-lt"/>
              </a:rPr>
              <a:t>90</a:t>
            </a:r>
            <a:r>
              <a:rPr lang="fr-FR" sz="1000" dirty="0">
                <a:latin typeface="+mj-lt"/>
              </a:rPr>
              <a:t>%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0EF62B7-8B7A-4069-A48E-2F3664D2D2BE}"/>
              </a:ext>
            </a:extLst>
          </p:cNvPr>
          <p:cNvSpPr/>
          <p:nvPr/>
        </p:nvSpPr>
        <p:spPr>
          <a:xfrm>
            <a:off x="5271946" y="9029891"/>
            <a:ext cx="20701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07000"/>
              </a:lnSpc>
              <a:spcAft>
                <a:spcPts val="0"/>
              </a:spcAft>
            </a:pPr>
            <a:r>
              <a:rPr lang="ar-MA" sz="1000" b="1" dirty="0">
                <a:solidFill>
                  <a:srgbClr val="FFFFFF"/>
                </a:solidFill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الإنجليزيـة</a:t>
            </a:r>
            <a:endParaRPr lang="fr-FR" sz="1100" dirty="0">
              <a:effectLst/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8CB43787-B689-47C5-B559-D64BACD09036}"/>
              </a:ext>
            </a:extLst>
          </p:cNvPr>
          <p:cNvSpPr/>
          <p:nvPr/>
        </p:nvSpPr>
        <p:spPr>
          <a:xfrm>
            <a:off x="5253895" y="9284003"/>
            <a:ext cx="2118128" cy="174828"/>
          </a:xfrm>
          <a:prstGeom prst="roundRect">
            <a:avLst/>
          </a:prstGeom>
          <a:noFill/>
          <a:ln>
            <a:solidFill>
              <a:srgbClr val="5FACC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id="{CDF51259-2C85-4870-8AB0-6165E28D85EB}"/>
              </a:ext>
            </a:extLst>
          </p:cNvPr>
          <p:cNvSpPr/>
          <p:nvPr/>
        </p:nvSpPr>
        <p:spPr>
          <a:xfrm>
            <a:off x="5800549" y="9286108"/>
            <a:ext cx="1578251" cy="174828"/>
          </a:xfrm>
          <a:prstGeom prst="roundRect">
            <a:avLst/>
          </a:prstGeom>
          <a:solidFill>
            <a:srgbClr val="5F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00" dirty="0"/>
              <a:t>80%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CE068870-91F4-473F-83BF-CD1394C8ADF2}"/>
              </a:ext>
            </a:extLst>
          </p:cNvPr>
          <p:cNvSpPr/>
          <p:nvPr/>
        </p:nvSpPr>
        <p:spPr>
          <a:xfrm>
            <a:off x="5267791" y="9475910"/>
            <a:ext cx="20701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07000"/>
              </a:lnSpc>
              <a:spcAft>
                <a:spcPts val="0"/>
              </a:spcAft>
            </a:pPr>
            <a:r>
              <a:rPr lang="ar-MA" sz="1000" b="1" dirty="0">
                <a:solidFill>
                  <a:srgbClr val="FFFFFF"/>
                </a:solidFill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الفرنسيـة</a:t>
            </a:r>
            <a:endParaRPr lang="fr-FR" sz="1100" dirty="0">
              <a:effectLst/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4A316201-4D57-45A8-BF85-6FCDDC1B30CA}"/>
              </a:ext>
            </a:extLst>
          </p:cNvPr>
          <p:cNvSpPr/>
          <p:nvPr/>
        </p:nvSpPr>
        <p:spPr>
          <a:xfrm>
            <a:off x="5249740" y="9730022"/>
            <a:ext cx="2118128" cy="174828"/>
          </a:xfrm>
          <a:prstGeom prst="roundRect">
            <a:avLst/>
          </a:prstGeom>
          <a:noFill/>
          <a:ln>
            <a:solidFill>
              <a:srgbClr val="5FACC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E7948C9F-8E48-497F-A1D0-73EBAF779CBF}"/>
              </a:ext>
            </a:extLst>
          </p:cNvPr>
          <p:cNvSpPr/>
          <p:nvPr/>
        </p:nvSpPr>
        <p:spPr>
          <a:xfrm>
            <a:off x="5733232" y="9732127"/>
            <a:ext cx="1641413" cy="174828"/>
          </a:xfrm>
          <a:prstGeom prst="roundRect">
            <a:avLst/>
          </a:prstGeom>
          <a:solidFill>
            <a:srgbClr val="5F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00" dirty="0"/>
              <a:t>85%</a:t>
            </a:r>
          </a:p>
        </p:txBody>
      </p:sp>
    </p:spTree>
    <p:extLst>
      <p:ext uri="{BB962C8B-B14F-4D97-AF65-F5344CB8AC3E}">
        <p14:creationId xmlns:p14="http://schemas.microsoft.com/office/powerpoint/2010/main" val="19103035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216</Words>
  <Application>Microsoft Office PowerPoint</Application>
  <PresentationFormat>Custom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Al-Jazeera-Arabic-Bold</vt:lpstr>
      <vt:lpstr>Arial</vt:lpstr>
      <vt:lpstr>Calibri</vt:lpstr>
      <vt:lpstr>Mothanna</vt:lpstr>
      <vt:lpstr>Symbol</vt:lpstr>
      <vt:lpstr>Tahoma</vt:lpstr>
      <vt:lpstr>Times New Roman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YOUSSEF</cp:lastModifiedBy>
  <cp:revision>84</cp:revision>
  <dcterms:created xsi:type="dcterms:W3CDTF">2015-07-03T12:55:42Z</dcterms:created>
  <dcterms:modified xsi:type="dcterms:W3CDTF">2018-02-16T12:47:05Z</dcterms:modified>
</cp:coreProperties>
</file>