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79" r:id="rId2"/>
  </p:sldIdLst>
  <p:sldSz cx="6858000" cy="9906000" type="A4"/>
  <p:notesSz cx="6858000" cy="9144000"/>
  <p:defaultTextStyle>
    <a:defPPr>
      <a:defRPr lang="fr-FR"/>
    </a:defPPr>
    <a:lvl1pPr marL="0" algn="l" defTabSz="400827" rtl="0" eaLnBrk="1" latinLnBrk="0" hangingPunct="1">
      <a:defRPr sz="1578" kern="1200">
        <a:solidFill>
          <a:schemeClr val="tx1"/>
        </a:solidFill>
        <a:latin typeface="+mn-lt"/>
        <a:ea typeface="+mn-ea"/>
        <a:cs typeface="+mn-cs"/>
      </a:defRPr>
    </a:lvl1pPr>
    <a:lvl2pPr marL="400827" algn="l" defTabSz="400827" rtl="0" eaLnBrk="1" latinLnBrk="0" hangingPunct="1">
      <a:defRPr sz="1578" kern="1200">
        <a:solidFill>
          <a:schemeClr val="tx1"/>
        </a:solidFill>
        <a:latin typeface="+mn-lt"/>
        <a:ea typeface="+mn-ea"/>
        <a:cs typeface="+mn-cs"/>
      </a:defRPr>
    </a:lvl2pPr>
    <a:lvl3pPr marL="801654" algn="l" defTabSz="400827" rtl="0" eaLnBrk="1" latinLnBrk="0" hangingPunct="1">
      <a:defRPr sz="1578" kern="1200">
        <a:solidFill>
          <a:schemeClr val="tx1"/>
        </a:solidFill>
        <a:latin typeface="+mn-lt"/>
        <a:ea typeface="+mn-ea"/>
        <a:cs typeface="+mn-cs"/>
      </a:defRPr>
    </a:lvl3pPr>
    <a:lvl4pPr marL="1202482" algn="l" defTabSz="400827" rtl="0" eaLnBrk="1" latinLnBrk="0" hangingPunct="1">
      <a:defRPr sz="1578" kern="1200">
        <a:solidFill>
          <a:schemeClr val="tx1"/>
        </a:solidFill>
        <a:latin typeface="+mn-lt"/>
        <a:ea typeface="+mn-ea"/>
        <a:cs typeface="+mn-cs"/>
      </a:defRPr>
    </a:lvl4pPr>
    <a:lvl5pPr marL="1603309" algn="l" defTabSz="400827" rtl="0" eaLnBrk="1" latinLnBrk="0" hangingPunct="1">
      <a:defRPr sz="1578" kern="1200">
        <a:solidFill>
          <a:schemeClr val="tx1"/>
        </a:solidFill>
        <a:latin typeface="+mn-lt"/>
        <a:ea typeface="+mn-ea"/>
        <a:cs typeface="+mn-cs"/>
      </a:defRPr>
    </a:lvl5pPr>
    <a:lvl6pPr marL="2004136" algn="l" defTabSz="400827" rtl="0" eaLnBrk="1" latinLnBrk="0" hangingPunct="1">
      <a:defRPr sz="1578" kern="1200">
        <a:solidFill>
          <a:schemeClr val="tx1"/>
        </a:solidFill>
        <a:latin typeface="+mn-lt"/>
        <a:ea typeface="+mn-ea"/>
        <a:cs typeface="+mn-cs"/>
      </a:defRPr>
    </a:lvl6pPr>
    <a:lvl7pPr marL="2404963" algn="l" defTabSz="400827" rtl="0" eaLnBrk="1" latinLnBrk="0" hangingPunct="1">
      <a:defRPr sz="1578" kern="1200">
        <a:solidFill>
          <a:schemeClr val="tx1"/>
        </a:solidFill>
        <a:latin typeface="+mn-lt"/>
        <a:ea typeface="+mn-ea"/>
        <a:cs typeface="+mn-cs"/>
      </a:defRPr>
    </a:lvl7pPr>
    <a:lvl8pPr marL="2805791" algn="l" defTabSz="400827" rtl="0" eaLnBrk="1" latinLnBrk="0" hangingPunct="1">
      <a:defRPr sz="1578" kern="1200">
        <a:solidFill>
          <a:schemeClr val="tx1"/>
        </a:solidFill>
        <a:latin typeface="+mn-lt"/>
        <a:ea typeface="+mn-ea"/>
        <a:cs typeface="+mn-cs"/>
      </a:defRPr>
    </a:lvl8pPr>
    <a:lvl9pPr marL="3206618" algn="l" defTabSz="400827" rtl="0" eaLnBrk="1" latinLnBrk="0" hangingPunct="1">
      <a:defRPr sz="157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F73939"/>
    <a:srgbClr val="2A7FA0"/>
    <a:srgbClr val="F6B5B3"/>
    <a:srgbClr val="435470"/>
    <a:srgbClr val="E9CBC9"/>
    <a:srgbClr val="A6A6A6"/>
    <a:srgbClr val="43464F"/>
    <a:srgbClr val="BF3533"/>
    <a:srgbClr val="1E7DC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95" autoAdjust="0"/>
    <p:restoredTop sz="91344" autoAdjust="0"/>
  </p:normalViewPr>
  <p:slideViewPr>
    <p:cSldViewPr snapToGrid="0" snapToObjects="1">
      <p:cViewPr>
        <p:scale>
          <a:sx n="93" d="100"/>
          <a:sy n="93" d="100"/>
        </p:scale>
        <p:origin x="1344" y="120"/>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ar-M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E60E9244-D9A2-4948-A8B9-545C195C42FF}" type="datetimeFigureOut">
              <a:rPr lang="ar-MA" smtClean="0"/>
              <a:t>06-04-1440</a:t>
            </a:fld>
            <a:endParaRPr lang="ar-MA"/>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ar-M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M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ar-M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3D016160-EAAB-42DA-81FB-BDD86292C248}" type="slidenum">
              <a:rPr lang="ar-MA" smtClean="0"/>
              <a:t>‹#›</a:t>
            </a:fld>
            <a:endParaRPr lang="ar-MA"/>
          </a:p>
        </p:txBody>
      </p:sp>
    </p:spTree>
    <p:extLst>
      <p:ext uri="{BB962C8B-B14F-4D97-AF65-F5344CB8AC3E}">
        <p14:creationId xmlns:p14="http://schemas.microsoft.com/office/powerpoint/2010/main" val="3039974752"/>
      </p:ext>
    </p:extLst>
  </p:cSld>
  <p:clrMap bg1="lt1" tx1="dk1" bg2="lt2" tx2="dk2" accent1="accent1" accent2="accent2" accent3="accent3" accent4="accent4" accent5="accent5" accent6="accent6" hlink="hlink" folHlink="folHlink"/>
  <p:notesStyle>
    <a:lvl1pPr marL="0" algn="l" defTabSz="801654" rtl="0" eaLnBrk="1" latinLnBrk="0" hangingPunct="1">
      <a:defRPr sz="1052" kern="1200">
        <a:solidFill>
          <a:schemeClr val="tx1"/>
        </a:solidFill>
        <a:latin typeface="+mn-lt"/>
        <a:ea typeface="+mn-ea"/>
        <a:cs typeface="+mn-cs"/>
      </a:defRPr>
    </a:lvl1pPr>
    <a:lvl2pPr marL="400827" algn="l" defTabSz="801654" rtl="0" eaLnBrk="1" latinLnBrk="0" hangingPunct="1">
      <a:defRPr sz="1052" kern="1200">
        <a:solidFill>
          <a:schemeClr val="tx1"/>
        </a:solidFill>
        <a:latin typeface="+mn-lt"/>
        <a:ea typeface="+mn-ea"/>
        <a:cs typeface="+mn-cs"/>
      </a:defRPr>
    </a:lvl2pPr>
    <a:lvl3pPr marL="801654" algn="l" defTabSz="801654" rtl="0" eaLnBrk="1" latinLnBrk="0" hangingPunct="1">
      <a:defRPr sz="1052" kern="1200">
        <a:solidFill>
          <a:schemeClr val="tx1"/>
        </a:solidFill>
        <a:latin typeface="+mn-lt"/>
        <a:ea typeface="+mn-ea"/>
        <a:cs typeface="+mn-cs"/>
      </a:defRPr>
    </a:lvl3pPr>
    <a:lvl4pPr marL="1202482" algn="l" defTabSz="801654" rtl="0" eaLnBrk="1" latinLnBrk="0" hangingPunct="1">
      <a:defRPr sz="1052" kern="1200">
        <a:solidFill>
          <a:schemeClr val="tx1"/>
        </a:solidFill>
        <a:latin typeface="+mn-lt"/>
        <a:ea typeface="+mn-ea"/>
        <a:cs typeface="+mn-cs"/>
      </a:defRPr>
    </a:lvl4pPr>
    <a:lvl5pPr marL="1603309" algn="l" defTabSz="801654" rtl="0" eaLnBrk="1" latinLnBrk="0" hangingPunct="1">
      <a:defRPr sz="1052" kern="1200">
        <a:solidFill>
          <a:schemeClr val="tx1"/>
        </a:solidFill>
        <a:latin typeface="+mn-lt"/>
        <a:ea typeface="+mn-ea"/>
        <a:cs typeface="+mn-cs"/>
      </a:defRPr>
    </a:lvl5pPr>
    <a:lvl6pPr marL="2004136" algn="l" defTabSz="801654" rtl="0" eaLnBrk="1" latinLnBrk="0" hangingPunct="1">
      <a:defRPr sz="1052" kern="1200">
        <a:solidFill>
          <a:schemeClr val="tx1"/>
        </a:solidFill>
        <a:latin typeface="+mn-lt"/>
        <a:ea typeface="+mn-ea"/>
        <a:cs typeface="+mn-cs"/>
      </a:defRPr>
    </a:lvl6pPr>
    <a:lvl7pPr marL="2404963" algn="l" defTabSz="801654" rtl="0" eaLnBrk="1" latinLnBrk="0" hangingPunct="1">
      <a:defRPr sz="1052" kern="1200">
        <a:solidFill>
          <a:schemeClr val="tx1"/>
        </a:solidFill>
        <a:latin typeface="+mn-lt"/>
        <a:ea typeface="+mn-ea"/>
        <a:cs typeface="+mn-cs"/>
      </a:defRPr>
    </a:lvl7pPr>
    <a:lvl8pPr marL="2805791" algn="l" defTabSz="801654" rtl="0" eaLnBrk="1" latinLnBrk="0" hangingPunct="1">
      <a:defRPr sz="1052" kern="1200">
        <a:solidFill>
          <a:schemeClr val="tx1"/>
        </a:solidFill>
        <a:latin typeface="+mn-lt"/>
        <a:ea typeface="+mn-ea"/>
        <a:cs typeface="+mn-cs"/>
      </a:defRPr>
    </a:lvl8pPr>
    <a:lvl9pPr marL="3206618" algn="l" defTabSz="801654" rtl="0" eaLnBrk="1" latinLnBrk="0" hangingPunct="1">
      <a:defRPr sz="1052"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1" y="3077283"/>
            <a:ext cx="5829300" cy="2123369"/>
          </a:xfrm>
        </p:spPr>
        <p:txBody>
          <a:bodyPr/>
          <a:lstStyle/>
          <a:p>
            <a:r>
              <a:rPr lang="fr-FR"/>
              <a:t>Cliquez et modifiez le titre</a:t>
            </a:r>
          </a:p>
        </p:txBody>
      </p:sp>
      <p:sp>
        <p:nvSpPr>
          <p:cNvPr id="3" name="Sous-titre 2"/>
          <p:cNvSpPr>
            <a:spLocks noGrp="1"/>
          </p:cNvSpPr>
          <p:nvPr>
            <p:ph type="subTitle" idx="1"/>
          </p:nvPr>
        </p:nvSpPr>
        <p:spPr>
          <a:xfrm>
            <a:off x="1028701" y="5613401"/>
            <a:ext cx="4800600" cy="2531533"/>
          </a:xfrm>
        </p:spPr>
        <p:txBody>
          <a:bodyPr/>
          <a:lstStyle>
            <a:lvl1pPr marL="0" indent="0" algn="ctr">
              <a:buNone/>
              <a:defRPr>
                <a:solidFill>
                  <a:schemeClr val="tx1">
                    <a:tint val="75000"/>
                  </a:schemeClr>
                </a:solidFill>
              </a:defRPr>
            </a:lvl1pPr>
            <a:lvl2pPr marL="391135" indent="0" algn="ctr">
              <a:buNone/>
              <a:defRPr>
                <a:solidFill>
                  <a:schemeClr val="tx1">
                    <a:tint val="75000"/>
                  </a:schemeClr>
                </a:solidFill>
              </a:defRPr>
            </a:lvl2pPr>
            <a:lvl3pPr marL="782269" indent="0" algn="ctr">
              <a:buNone/>
              <a:defRPr>
                <a:solidFill>
                  <a:schemeClr val="tx1">
                    <a:tint val="75000"/>
                  </a:schemeClr>
                </a:solidFill>
              </a:defRPr>
            </a:lvl3pPr>
            <a:lvl4pPr marL="1173404" indent="0" algn="ctr">
              <a:buNone/>
              <a:defRPr>
                <a:solidFill>
                  <a:schemeClr val="tx1">
                    <a:tint val="75000"/>
                  </a:schemeClr>
                </a:solidFill>
              </a:defRPr>
            </a:lvl4pPr>
            <a:lvl5pPr marL="1564538" indent="0" algn="ctr">
              <a:buNone/>
              <a:defRPr>
                <a:solidFill>
                  <a:schemeClr val="tx1">
                    <a:tint val="75000"/>
                  </a:schemeClr>
                </a:solidFill>
              </a:defRPr>
            </a:lvl5pPr>
            <a:lvl6pPr marL="1955673" indent="0" algn="ctr">
              <a:buNone/>
              <a:defRPr>
                <a:solidFill>
                  <a:schemeClr val="tx1">
                    <a:tint val="75000"/>
                  </a:schemeClr>
                </a:solidFill>
              </a:defRPr>
            </a:lvl6pPr>
            <a:lvl7pPr marL="2346808" indent="0" algn="ctr">
              <a:buNone/>
              <a:defRPr>
                <a:solidFill>
                  <a:schemeClr val="tx1">
                    <a:tint val="75000"/>
                  </a:schemeClr>
                </a:solidFill>
              </a:defRPr>
            </a:lvl7pPr>
            <a:lvl8pPr marL="2737942" indent="0" algn="ctr">
              <a:buNone/>
              <a:defRPr>
                <a:solidFill>
                  <a:schemeClr val="tx1">
                    <a:tint val="75000"/>
                  </a:schemeClr>
                </a:solidFill>
              </a:defRPr>
            </a:lvl8pPr>
            <a:lvl9pPr marL="3129077"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14/12/2018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836680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14/12/2018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007021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112419" y="619126"/>
            <a:ext cx="1276350" cy="131736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283369" y="619126"/>
            <a:ext cx="3714750" cy="131736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14/12/2018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28675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14/12/2018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444734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6365524"/>
            <a:ext cx="5829300" cy="1967442"/>
          </a:xfrm>
        </p:spPr>
        <p:txBody>
          <a:bodyPr anchor="t"/>
          <a:lstStyle>
            <a:lvl1pPr algn="l">
              <a:defRPr sz="3422" b="1" cap="all"/>
            </a:lvl1pPr>
          </a:lstStyle>
          <a:p>
            <a:r>
              <a:rPr lang="fr-FR"/>
              <a:t>Cliquez et modifiez le titre</a:t>
            </a:r>
          </a:p>
        </p:txBody>
      </p:sp>
      <p:sp>
        <p:nvSpPr>
          <p:cNvPr id="3" name="Espace réservé du texte 2"/>
          <p:cNvSpPr>
            <a:spLocks noGrp="1"/>
          </p:cNvSpPr>
          <p:nvPr>
            <p:ph type="body" idx="1"/>
          </p:nvPr>
        </p:nvSpPr>
        <p:spPr>
          <a:xfrm>
            <a:off x="541735" y="4198586"/>
            <a:ext cx="5829300" cy="2166938"/>
          </a:xfrm>
        </p:spPr>
        <p:txBody>
          <a:bodyPr anchor="b"/>
          <a:lstStyle>
            <a:lvl1pPr marL="0" indent="0">
              <a:buNone/>
              <a:defRPr sz="1711">
                <a:solidFill>
                  <a:schemeClr val="tx1">
                    <a:tint val="75000"/>
                  </a:schemeClr>
                </a:solidFill>
              </a:defRPr>
            </a:lvl1pPr>
            <a:lvl2pPr marL="391135" indent="0">
              <a:buNone/>
              <a:defRPr sz="1540">
                <a:solidFill>
                  <a:schemeClr val="tx1">
                    <a:tint val="75000"/>
                  </a:schemeClr>
                </a:solidFill>
              </a:defRPr>
            </a:lvl2pPr>
            <a:lvl3pPr marL="782269" indent="0">
              <a:buNone/>
              <a:defRPr sz="1369">
                <a:solidFill>
                  <a:schemeClr val="tx1">
                    <a:tint val="75000"/>
                  </a:schemeClr>
                </a:solidFill>
              </a:defRPr>
            </a:lvl3pPr>
            <a:lvl4pPr marL="1173404" indent="0">
              <a:buNone/>
              <a:defRPr sz="1198">
                <a:solidFill>
                  <a:schemeClr val="tx1">
                    <a:tint val="75000"/>
                  </a:schemeClr>
                </a:solidFill>
              </a:defRPr>
            </a:lvl4pPr>
            <a:lvl5pPr marL="1564538" indent="0">
              <a:buNone/>
              <a:defRPr sz="1198">
                <a:solidFill>
                  <a:schemeClr val="tx1">
                    <a:tint val="75000"/>
                  </a:schemeClr>
                </a:solidFill>
              </a:defRPr>
            </a:lvl5pPr>
            <a:lvl6pPr marL="1955673" indent="0">
              <a:buNone/>
              <a:defRPr sz="1198">
                <a:solidFill>
                  <a:schemeClr val="tx1">
                    <a:tint val="75000"/>
                  </a:schemeClr>
                </a:solidFill>
              </a:defRPr>
            </a:lvl6pPr>
            <a:lvl7pPr marL="2346808" indent="0">
              <a:buNone/>
              <a:defRPr sz="1198">
                <a:solidFill>
                  <a:schemeClr val="tx1">
                    <a:tint val="75000"/>
                  </a:schemeClr>
                </a:solidFill>
              </a:defRPr>
            </a:lvl7pPr>
            <a:lvl8pPr marL="2737942" indent="0">
              <a:buNone/>
              <a:defRPr sz="1198">
                <a:solidFill>
                  <a:schemeClr val="tx1">
                    <a:tint val="75000"/>
                  </a:schemeClr>
                </a:solidFill>
              </a:defRPr>
            </a:lvl8pPr>
            <a:lvl9pPr marL="3129077" indent="0">
              <a:buNone/>
              <a:defRPr sz="1198">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6F6A27C-E2F9-C140-AA96-063441F5E1DC}" type="datetimeFigureOut">
              <a:rPr lang="fr-FR" smtClean="0"/>
              <a:t>14/12/2018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4230993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283369" y="3602391"/>
            <a:ext cx="2495550" cy="10190338"/>
          </a:xfrm>
        </p:spPr>
        <p:txBody>
          <a:bodyPr/>
          <a:lstStyle>
            <a:lvl1pPr>
              <a:defRPr sz="2395"/>
            </a:lvl1pPr>
            <a:lvl2pPr>
              <a:defRPr sz="2053"/>
            </a:lvl2pPr>
            <a:lvl3pPr>
              <a:defRPr sz="1711"/>
            </a:lvl3pPr>
            <a:lvl4pPr>
              <a:defRPr sz="1540"/>
            </a:lvl4pPr>
            <a:lvl5pPr>
              <a:defRPr sz="1540"/>
            </a:lvl5pPr>
            <a:lvl6pPr>
              <a:defRPr sz="1540"/>
            </a:lvl6pPr>
            <a:lvl7pPr>
              <a:defRPr sz="1540"/>
            </a:lvl7pPr>
            <a:lvl8pPr>
              <a:defRPr sz="1540"/>
            </a:lvl8pPr>
            <a:lvl9pPr>
              <a:defRPr sz="154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893219" y="3602391"/>
            <a:ext cx="2495550" cy="10190338"/>
          </a:xfrm>
        </p:spPr>
        <p:txBody>
          <a:bodyPr/>
          <a:lstStyle>
            <a:lvl1pPr>
              <a:defRPr sz="2395"/>
            </a:lvl1pPr>
            <a:lvl2pPr>
              <a:defRPr sz="2053"/>
            </a:lvl2pPr>
            <a:lvl3pPr>
              <a:defRPr sz="1711"/>
            </a:lvl3pPr>
            <a:lvl4pPr>
              <a:defRPr sz="1540"/>
            </a:lvl4pPr>
            <a:lvl5pPr>
              <a:defRPr sz="1540"/>
            </a:lvl5pPr>
            <a:lvl6pPr>
              <a:defRPr sz="1540"/>
            </a:lvl6pPr>
            <a:lvl7pPr>
              <a:defRPr sz="1540"/>
            </a:lvl7pPr>
            <a:lvl8pPr>
              <a:defRPr sz="1540"/>
            </a:lvl8pPr>
            <a:lvl9pPr>
              <a:defRPr sz="154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6F6A27C-E2F9-C140-AA96-063441F5E1DC}" type="datetimeFigureOut">
              <a:rPr lang="fr-FR" smtClean="0"/>
              <a:t>14/12/2018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337692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1" y="396699"/>
            <a:ext cx="6172200" cy="165100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42900" y="2217386"/>
            <a:ext cx="3030141" cy="924101"/>
          </a:xfrm>
        </p:spPr>
        <p:txBody>
          <a:bodyPr anchor="b"/>
          <a:lstStyle>
            <a:lvl1pPr marL="0" indent="0">
              <a:buNone/>
              <a:defRPr sz="2053" b="1"/>
            </a:lvl1pPr>
            <a:lvl2pPr marL="391135" indent="0">
              <a:buNone/>
              <a:defRPr sz="1711" b="1"/>
            </a:lvl2pPr>
            <a:lvl3pPr marL="782269" indent="0">
              <a:buNone/>
              <a:defRPr sz="1540" b="1"/>
            </a:lvl3pPr>
            <a:lvl4pPr marL="1173404" indent="0">
              <a:buNone/>
              <a:defRPr sz="1369" b="1"/>
            </a:lvl4pPr>
            <a:lvl5pPr marL="1564538" indent="0">
              <a:buNone/>
              <a:defRPr sz="1369" b="1"/>
            </a:lvl5pPr>
            <a:lvl6pPr marL="1955673" indent="0">
              <a:buNone/>
              <a:defRPr sz="1369" b="1"/>
            </a:lvl6pPr>
            <a:lvl7pPr marL="2346808" indent="0">
              <a:buNone/>
              <a:defRPr sz="1369" b="1"/>
            </a:lvl7pPr>
            <a:lvl8pPr marL="2737942" indent="0">
              <a:buNone/>
              <a:defRPr sz="1369" b="1"/>
            </a:lvl8pPr>
            <a:lvl9pPr marL="3129077" indent="0">
              <a:buNone/>
              <a:defRPr sz="1369" b="1"/>
            </a:lvl9pPr>
          </a:lstStyle>
          <a:p>
            <a:pPr lvl="0"/>
            <a:r>
              <a:rPr lang="fr-FR"/>
              <a:t>Cliquez pour modifier les styles du texte du masque</a:t>
            </a:r>
          </a:p>
        </p:txBody>
      </p:sp>
      <p:sp>
        <p:nvSpPr>
          <p:cNvPr id="4" name="Espace réservé du contenu 3"/>
          <p:cNvSpPr>
            <a:spLocks noGrp="1"/>
          </p:cNvSpPr>
          <p:nvPr>
            <p:ph sz="half" idx="2"/>
          </p:nvPr>
        </p:nvSpPr>
        <p:spPr>
          <a:xfrm>
            <a:off x="342900" y="3141487"/>
            <a:ext cx="3030141" cy="5707416"/>
          </a:xfrm>
        </p:spPr>
        <p:txBody>
          <a:bodyPr/>
          <a:lstStyle>
            <a:lvl1pPr>
              <a:defRPr sz="2053"/>
            </a:lvl1pPr>
            <a:lvl2pPr>
              <a:defRPr sz="1711"/>
            </a:lvl2pPr>
            <a:lvl3pPr>
              <a:defRPr sz="1540"/>
            </a:lvl3pPr>
            <a:lvl4pPr>
              <a:defRPr sz="1369"/>
            </a:lvl4pPr>
            <a:lvl5pPr>
              <a:defRPr sz="1369"/>
            </a:lvl5pPr>
            <a:lvl6pPr>
              <a:defRPr sz="1369"/>
            </a:lvl6pPr>
            <a:lvl7pPr>
              <a:defRPr sz="1369"/>
            </a:lvl7pPr>
            <a:lvl8pPr>
              <a:defRPr sz="1369"/>
            </a:lvl8pPr>
            <a:lvl9pPr>
              <a:defRPr sz="136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71" y="2217386"/>
            <a:ext cx="3031331" cy="924101"/>
          </a:xfrm>
        </p:spPr>
        <p:txBody>
          <a:bodyPr anchor="b"/>
          <a:lstStyle>
            <a:lvl1pPr marL="0" indent="0">
              <a:buNone/>
              <a:defRPr sz="2053" b="1"/>
            </a:lvl1pPr>
            <a:lvl2pPr marL="391135" indent="0">
              <a:buNone/>
              <a:defRPr sz="1711" b="1"/>
            </a:lvl2pPr>
            <a:lvl3pPr marL="782269" indent="0">
              <a:buNone/>
              <a:defRPr sz="1540" b="1"/>
            </a:lvl3pPr>
            <a:lvl4pPr marL="1173404" indent="0">
              <a:buNone/>
              <a:defRPr sz="1369" b="1"/>
            </a:lvl4pPr>
            <a:lvl5pPr marL="1564538" indent="0">
              <a:buNone/>
              <a:defRPr sz="1369" b="1"/>
            </a:lvl5pPr>
            <a:lvl6pPr marL="1955673" indent="0">
              <a:buNone/>
              <a:defRPr sz="1369" b="1"/>
            </a:lvl6pPr>
            <a:lvl7pPr marL="2346808" indent="0">
              <a:buNone/>
              <a:defRPr sz="1369" b="1"/>
            </a:lvl7pPr>
            <a:lvl8pPr marL="2737942" indent="0">
              <a:buNone/>
              <a:defRPr sz="1369" b="1"/>
            </a:lvl8pPr>
            <a:lvl9pPr marL="3129077" indent="0">
              <a:buNone/>
              <a:defRPr sz="1369" b="1"/>
            </a:lvl9pPr>
          </a:lstStyle>
          <a:p>
            <a:pPr lvl="0"/>
            <a:r>
              <a:rPr lang="fr-FR"/>
              <a:t>Cliquez pour modifier les styles du texte du masque</a:t>
            </a:r>
          </a:p>
        </p:txBody>
      </p:sp>
      <p:sp>
        <p:nvSpPr>
          <p:cNvPr id="6" name="Espace réservé du contenu 5"/>
          <p:cNvSpPr>
            <a:spLocks noGrp="1"/>
          </p:cNvSpPr>
          <p:nvPr>
            <p:ph sz="quarter" idx="4"/>
          </p:nvPr>
        </p:nvSpPr>
        <p:spPr>
          <a:xfrm>
            <a:off x="3483771" y="3141487"/>
            <a:ext cx="3031331" cy="5707416"/>
          </a:xfrm>
        </p:spPr>
        <p:txBody>
          <a:bodyPr/>
          <a:lstStyle>
            <a:lvl1pPr>
              <a:defRPr sz="2053"/>
            </a:lvl1pPr>
            <a:lvl2pPr>
              <a:defRPr sz="1711"/>
            </a:lvl2pPr>
            <a:lvl3pPr>
              <a:defRPr sz="1540"/>
            </a:lvl3pPr>
            <a:lvl4pPr>
              <a:defRPr sz="1369"/>
            </a:lvl4pPr>
            <a:lvl5pPr>
              <a:defRPr sz="1369"/>
            </a:lvl5pPr>
            <a:lvl6pPr>
              <a:defRPr sz="1369"/>
            </a:lvl6pPr>
            <a:lvl7pPr>
              <a:defRPr sz="1369"/>
            </a:lvl7pPr>
            <a:lvl8pPr>
              <a:defRPr sz="1369"/>
            </a:lvl8pPr>
            <a:lvl9pPr>
              <a:defRPr sz="136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6F6A27C-E2F9-C140-AA96-063441F5E1DC}" type="datetimeFigureOut">
              <a:rPr lang="fr-FR" smtClean="0"/>
              <a:t>14/12/2018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601791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36F6A27C-E2F9-C140-AA96-063441F5E1DC}" type="datetimeFigureOut">
              <a:rPr lang="fr-FR" smtClean="0"/>
              <a:t>14/12/2018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137383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6F6A27C-E2F9-C140-AA96-063441F5E1DC}" type="datetimeFigureOut">
              <a:rPr lang="fr-FR" smtClean="0"/>
              <a:t>14/12/2018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737158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2" y="394405"/>
            <a:ext cx="2256235" cy="1678517"/>
          </a:xfrm>
        </p:spPr>
        <p:txBody>
          <a:bodyPr anchor="b"/>
          <a:lstStyle>
            <a:lvl1pPr algn="l">
              <a:defRPr sz="1711" b="1"/>
            </a:lvl1pPr>
          </a:lstStyle>
          <a:p>
            <a:r>
              <a:rPr lang="fr-FR"/>
              <a:t>Cliquez et modifiez le titre</a:t>
            </a:r>
          </a:p>
        </p:txBody>
      </p:sp>
      <p:sp>
        <p:nvSpPr>
          <p:cNvPr id="3" name="Espace réservé du contenu 2"/>
          <p:cNvSpPr>
            <a:spLocks noGrp="1"/>
          </p:cNvSpPr>
          <p:nvPr>
            <p:ph idx="1"/>
          </p:nvPr>
        </p:nvSpPr>
        <p:spPr>
          <a:xfrm>
            <a:off x="2681288" y="394407"/>
            <a:ext cx="3833812" cy="8454496"/>
          </a:xfrm>
        </p:spPr>
        <p:txBody>
          <a:bodyPr/>
          <a:lstStyle>
            <a:lvl1pPr>
              <a:defRPr sz="2738"/>
            </a:lvl1pPr>
            <a:lvl2pPr>
              <a:defRPr sz="2395"/>
            </a:lvl2pPr>
            <a:lvl3pPr>
              <a:defRPr sz="2053"/>
            </a:lvl3pPr>
            <a:lvl4pPr>
              <a:defRPr sz="1711"/>
            </a:lvl4pPr>
            <a:lvl5pPr>
              <a:defRPr sz="1711"/>
            </a:lvl5pPr>
            <a:lvl6pPr>
              <a:defRPr sz="1711"/>
            </a:lvl6pPr>
            <a:lvl7pPr>
              <a:defRPr sz="1711"/>
            </a:lvl7pPr>
            <a:lvl8pPr>
              <a:defRPr sz="1711"/>
            </a:lvl8pPr>
            <a:lvl9pPr>
              <a:defRPr sz="1711"/>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2" y="2072923"/>
            <a:ext cx="2256235" cy="6775980"/>
          </a:xfrm>
        </p:spPr>
        <p:txBody>
          <a:bodyPr/>
          <a:lstStyle>
            <a:lvl1pPr marL="0" indent="0">
              <a:buNone/>
              <a:defRPr sz="1198"/>
            </a:lvl1pPr>
            <a:lvl2pPr marL="391135" indent="0">
              <a:buNone/>
              <a:defRPr sz="1027"/>
            </a:lvl2pPr>
            <a:lvl3pPr marL="782269" indent="0">
              <a:buNone/>
              <a:defRPr sz="856"/>
            </a:lvl3pPr>
            <a:lvl4pPr marL="1173404" indent="0">
              <a:buNone/>
              <a:defRPr sz="770"/>
            </a:lvl4pPr>
            <a:lvl5pPr marL="1564538" indent="0">
              <a:buNone/>
              <a:defRPr sz="770"/>
            </a:lvl5pPr>
            <a:lvl6pPr marL="1955673" indent="0">
              <a:buNone/>
              <a:defRPr sz="770"/>
            </a:lvl6pPr>
            <a:lvl7pPr marL="2346808" indent="0">
              <a:buNone/>
              <a:defRPr sz="770"/>
            </a:lvl7pPr>
            <a:lvl8pPr marL="2737942" indent="0">
              <a:buNone/>
              <a:defRPr sz="770"/>
            </a:lvl8pPr>
            <a:lvl9pPr marL="3129077" indent="0">
              <a:buNone/>
              <a:defRPr sz="77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6F6A27C-E2F9-C140-AA96-063441F5E1DC}" type="datetimeFigureOut">
              <a:rPr lang="fr-FR" smtClean="0"/>
              <a:t>14/12/2018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674443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934201"/>
            <a:ext cx="4114800" cy="818622"/>
          </a:xfrm>
        </p:spPr>
        <p:txBody>
          <a:bodyPr anchor="b"/>
          <a:lstStyle>
            <a:lvl1pPr algn="l">
              <a:defRPr sz="1711" b="1"/>
            </a:lvl1pPr>
          </a:lstStyle>
          <a:p>
            <a:r>
              <a:rPr lang="fr-FR"/>
              <a:t>Cliquez et modifiez le titre</a:t>
            </a:r>
          </a:p>
        </p:txBody>
      </p:sp>
      <p:sp>
        <p:nvSpPr>
          <p:cNvPr id="3" name="Espace réservé pour une image  2"/>
          <p:cNvSpPr>
            <a:spLocks noGrp="1"/>
          </p:cNvSpPr>
          <p:nvPr>
            <p:ph type="pic" idx="1"/>
          </p:nvPr>
        </p:nvSpPr>
        <p:spPr>
          <a:xfrm>
            <a:off x="1344216" y="885119"/>
            <a:ext cx="4114800" cy="5943600"/>
          </a:xfrm>
        </p:spPr>
        <p:txBody>
          <a:bodyPr/>
          <a:lstStyle>
            <a:lvl1pPr marL="0" indent="0">
              <a:buNone/>
              <a:defRPr sz="2738"/>
            </a:lvl1pPr>
            <a:lvl2pPr marL="391135" indent="0">
              <a:buNone/>
              <a:defRPr sz="2395"/>
            </a:lvl2pPr>
            <a:lvl3pPr marL="782269" indent="0">
              <a:buNone/>
              <a:defRPr sz="2053"/>
            </a:lvl3pPr>
            <a:lvl4pPr marL="1173404" indent="0">
              <a:buNone/>
              <a:defRPr sz="1711"/>
            </a:lvl4pPr>
            <a:lvl5pPr marL="1564538" indent="0">
              <a:buNone/>
              <a:defRPr sz="1711"/>
            </a:lvl5pPr>
            <a:lvl6pPr marL="1955673" indent="0">
              <a:buNone/>
              <a:defRPr sz="1711"/>
            </a:lvl6pPr>
            <a:lvl7pPr marL="2346808" indent="0">
              <a:buNone/>
              <a:defRPr sz="1711"/>
            </a:lvl7pPr>
            <a:lvl8pPr marL="2737942" indent="0">
              <a:buNone/>
              <a:defRPr sz="1711"/>
            </a:lvl8pPr>
            <a:lvl9pPr marL="3129077" indent="0">
              <a:buNone/>
              <a:defRPr sz="1711"/>
            </a:lvl9pPr>
          </a:lstStyle>
          <a:p>
            <a:endParaRPr lang="fr-FR"/>
          </a:p>
        </p:txBody>
      </p:sp>
      <p:sp>
        <p:nvSpPr>
          <p:cNvPr id="4" name="Espace réservé du texte 3"/>
          <p:cNvSpPr>
            <a:spLocks noGrp="1"/>
          </p:cNvSpPr>
          <p:nvPr>
            <p:ph type="body" sz="half" idx="2"/>
          </p:nvPr>
        </p:nvSpPr>
        <p:spPr>
          <a:xfrm>
            <a:off x="1344216" y="7752821"/>
            <a:ext cx="4114800" cy="1162579"/>
          </a:xfrm>
        </p:spPr>
        <p:txBody>
          <a:bodyPr/>
          <a:lstStyle>
            <a:lvl1pPr marL="0" indent="0">
              <a:buNone/>
              <a:defRPr sz="1198"/>
            </a:lvl1pPr>
            <a:lvl2pPr marL="391135" indent="0">
              <a:buNone/>
              <a:defRPr sz="1027"/>
            </a:lvl2pPr>
            <a:lvl3pPr marL="782269" indent="0">
              <a:buNone/>
              <a:defRPr sz="856"/>
            </a:lvl3pPr>
            <a:lvl4pPr marL="1173404" indent="0">
              <a:buNone/>
              <a:defRPr sz="770"/>
            </a:lvl4pPr>
            <a:lvl5pPr marL="1564538" indent="0">
              <a:buNone/>
              <a:defRPr sz="770"/>
            </a:lvl5pPr>
            <a:lvl6pPr marL="1955673" indent="0">
              <a:buNone/>
              <a:defRPr sz="770"/>
            </a:lvl6pPr>
            <a:lvl7pPr marL="2346808" indent="0">
              <a:buNone/>
              <a:defRPr sz="770"/>
            </a:lvl7pPr>
            <a:lvl8pPr marL="2737942" indent="0">
              <a:buNone/>
              <a:defRPr sz="770"/>
            </a:lvl8pPr>
            <a:lvl9pPr marL="3129077" indent="0">
              <a:buNone/>
              <a:defRPr sz="77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6F6A27C-E2F9-C140-AA96-063441F5E1DC}" type="datetimeFigureOut">
              <a:rPr lang="fr-FR" smtClean="0"/>
              <a:t>14/12/2018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CC829F0-9E9D-5843-8AC4-BFFFF05F267C}" type="slidenum">
              <a:rPr lang="fr-FR" smtClean="0"/>
              <a:t>‹#›</a:t>
            </a:fld>
            <a:endParaRPr lang="fr-FR"/>
          </a:p>
        </p:txBody>
      </p:sp>
    </p:spTree>
    <p:extLst>
      <p:ext uri="{BB962C8B-B14F-4D97-AF65-F5344CB8AC3E}">
        <p14:creationId xmlns:p14="http://schemas.microsoft.com/office/powerpoint/2010/main" val="248693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1" y="396699"/>
            <a:ext cx="6172200" cy="1651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42901" y="2311402"/>
            <a:ext cx="6172200" cy="653750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1" y="9181397"/>
            <a:ext cx="1600200" cy="527402"/>
          </a:xfrm>
          <a:prstGeom prst="rect">
            <a:avLst/>
          </a:prstGeom>
        </p:spPr>
        <p:txBody>
          <a:bodyPr vert="horz" lIns="91440" tIns="45720" rIns="91440" bIns="45720" rtlCol="0" anchor="ctr"/>
          <a:lstStyle>
            <a:lvl1pPr algn="l">
              <a:defRPr sz="1027">
                <a:solidFill>
                  <a:schemeClr val="tx1">
                    <a:tint val="75000"/>
                  </a:schemeClr>
                </a:solidFill>
              </a:defRPr>
            </a:lvl1pPr>
          </a:lstStyle>
          <a:p>
            <a:fld id="{36F6A27C-E2F9-C140-AA96-063441F5E1DC}" type="datetimeFigureOut">
              <a:rPr lang="fr-FR" smtClean="0"/>
              <a:t>14/12/2018</a:t>
            </a:fld>
            <a:endParaRPr lang="fr-FR"/>
          </a:p>
        </p:txBody>
      </p:sp>
      <p:sp>
        <p:nvSpPr>
          <p:cNvPr id="5" name="Espace réservé du pied de page 4"/>
          <p:cNvSpPr>
            <a:spLocks noGrp="1"/>
          </p:cNvSpPr>
          <p:nvPr>
            <p:ph type="ftr" sz="quarter" idx="3"/>
          </p:nvPr>
        </p:nvSpPr>
        <p:spPr>
          <a:xfrm>
            <a:off x="2343151" y="9181397"/>
            <a:ext cx="2171700" cy="527402"/>
          </a:xfrm>
          <a:prstGeom prst="rect">
            <a:avLst/>
          </a:prstGeom>
        </p:spPr>
        <p:txBody>
          <a:bodyPr vert="horz" lIns="91440" tIns="45720" rIns="91440" bIns="45720" rtlCol="0" anchor="ctr"/>
          <a:lstStyle>
            <a:lvl1pPr algn="ctr">
              <a:defRPr sz="1027">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1" y="9181397"/>
            <a:ext cx="1600200" cy="527402"/>
          </a:xfrm>
          <a:prstGeom prst="rect">
            <a:avLst/>
          </a:prstGeom>
        </p:spPr>
        <p:txBody>
          <a:bodyPr vert="horz" lIns="91440" tIns="45720" rIns="91440" bIns="45720" rtlCol="0" anchor="ctr"/>
          <a:lstStyle>
            <a:lvl1pPr algn="r">
              <a:defRPr sz="1027">
                <a:solidFill>
                  <a:schemeClr val="tx1">
                    <a:tint val="75000"/>
                  </a:schemeClr>
                </a:solidFill>
              </a:defRPr>
            </a:lvl1pPr>
          </a:lstStyle>
          <a:p>
            <a:fld id="{8CC829F0-9E9D-5843-8AC4-BFFFF05F267C}" type="slidenum">
              <a:rPr lang="fr-FR" smtClean="0"/>
              <a:t>‹#›</a:t>
            </a:fld>
            <a:endParaRPr lang="fr-FR"/>
          </a:p>
        </p:txBody>
      </p:sp>
    </p:spTree>
    <p:extLst>
      <p:ext uri="{BB962C8B-B14F-4D97-AF65-F5344CB8AC3E}">
        <p14:creationId xmlns:p14="http://schemas.microsoft.com/office/powerpoint/2010/main" val="2375495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91135" rtl="0" eaLnBrk="1" latinLnBrk="0" hangingPunct="1">
        <a:spcBef>
          <a:spcPct val="0"/>
        </a:spcBef>
        <a:buNone/>
        <a:defRPr sz="3764" kern="1200">
          <a:solidFill>
            <a:schemeClr val="tx1"/>
          </a:solidFill>
          <a:latin typeface="+mj-lt"/>
          <a:ea typeface="+mj-ea"/>
          <a:cs typeface="+mj-cs"/>
        </a:defRPr>
      </a:lvl1pPr>
    </p:titleStyle>
    <p:bodyStyle>
      <a:lvl1pPr marL="293351" indent="-293351" algn="l" defTabSz="391135" rtl="0" eaLnBrk="1" latinLnBrk="0" hangingPunct="1">
        <a:spcBef>
          <a:spcPct val="20000"/>
        </a:spcBef>
        <a:buFont typeface="Arial"/>
        <a:buChar char="•"/>
        <a:defRPr sz="2738" kern="1200">
          <a:solidFill>
            <a:schemeClr val="tx1"/>
          </a:solidFill>
          <a:latin typeface="+mn-lt"/>
          <a:ea typeface="+mn-ea"/>
          <a:cs typeface="+mn-cs"/>
        </a:defRPr>
      </a:lvl1pPr>
      <a:lvl2pPr marL="635594" indent="-244459" algn="l" defTabSz="391135" rtl="0" eaLnBrk="1" latinLnBrk="0" hangingPunct="1">
        <a:spcBef>
          <a:spcPct val="20000"/>
        </a:spcBef>
        <a:buFont typeface="Arial"/>
        <a:buChar char="–"/>
        <a:defRPr sz="2395" kern="1200">
          <a:solidFill>
            <a:schemeClr val="tx1"/>
          </a:solidFill>
          <a:latin typeface="+mn-lt"/>
          <a:ea typeface="+mn-ea"/>
          <a:cs typeface="+mn-cs"/>
        </a:defRPr>
      </a:lvl2pPr>
      <a:lvl3pPr marL="977837" indent="-195567" algn="l" defTabSz="391135" rtl="0" eaLnBrk="1" latinLnBrk="0" hangingPunct="1">
        <a:spcBef>
          <a:spcPct val="20000"/>
        </a:spcBef>
        <a:buFont typeface="Arial"/>
        <a:buChar char="•"/>
        <a:defRPr sz="2053" kern="1200">
          <a:solidFill>
            <a:schemeClr val="tx1"/>
          </a:solidFill>
          <a:latin typeface="+mn-lt"/>
          <a:ea typeface="+mn-ea"/>
          <a:cs typeface="+mn-cs"/>
        </a:defRPr>
      </a:lvl3pPr>
      <a:lvl4pPr marL="1368971" indent="-195567" algn="l" defTabSz="391135" rtl="0" eaLnBrk="1" latinLnBrk="0" hangingPunct="1">
        <a:spcBef>
          <a:spcPct val="20000"/>
        </a:spcBef>
        <a:buFont typeface="Arial"/>
        <a:buChar char="–"/>
        <a:defRPr sz="1711" kern="1200">
          <a:solidFill>
            <a:schemeClr val="tx1"/>
          </a:solidFill>
          <a:latin typeface="+mn-lt"/>
          <a:ea typeface="+mn-ea"/>
          <a:cs typeface="+mn-cs"/>
        </a:defRPr>
      </a:lvl4pPr>
      <a:lvl5pPr marL="1760106" indent="-195567" algn="l" defTabSz="391135" rtl="0" eaLnBrk="1" latinLnBrk="0" hangingPunct="1">
        <a:spcBef>
          <a:spcPct val="20000"/>
        </a:spcBef>
        <a:buFont typeface="Arial"/>
        <a:buChar char="»"/>
        <a:defRPr sz="1711" kern="1200">
          <a:solidFill>
            <a:schemeClr val="tx1"/>
          </a:solidFill>
          <a:latin typeface="+mn-lt"/>
          <a:ea typeface="+mn-ea"/>
          <a:cs typeface="+mn-cs"/>
        </a:defRPr>
      </a:lvl5pPr>
      <a:lvl6pPr marL="2151240" indent="-195567" algn="l" defTabSz="391135" rtl="0" eaLnBrk="1" latinLnBrk="0" hangingPunct="1">
        <a:spcBef>
          <a:spcPct val="20000"/>
        </a:spcBef>
        <a:buFont typeface="Arial"/>
        <a:buChar char="•"/>
        <a:defRPr sz="1711" kern="1200">
          <a:solidFill>
            <a:schemeClr val="tx1"/>
          </a:solidFill>
          <a:latin typeface="+mn-lt"/>
          <a:ea typeface="+mn-ea"/>
          <a:cs typeface="+mn-cs"/>
        </a:defRPr>
      </a:lvl6pPr>
      <a:lvl7pPr marL="2542375" indent="-195567" algn="l" defTabSz="391135" rtl="0" eaLnBrk="1" latinLnBrk="0" hangingPunct="1">
        <a:spcBef>
          <a:spcPct val="20000"/>
        </a:spcBef>
        <a:buFont typeface="Arial"/>
        <a:buChar char="•"/>
        <a:defRPr sz="1711" kern="1200">
          <a:solidFill>
            <a:schemeClr val="tx1"/>
          </a:solidFill>
          <a:latin typeface="+mn-lt"/>
          <a:ea typeface="+mn-ea"/>
          <a:cs typeface="+mn-cs"/>
        </a:defRPr>
      </a:lvl7pPr>
      <a:lvl8pPr marL="2933510" indent="-195567" algn="l" defTabSz="391135" rtl="0" eaLnBrk="1" latinLnBrk="0" hangingPunct="1">
        <a:spcBef>
          <a:spcPct val="20000"/>
        </a:spcBef>
        <a:buFont typeface="Arial"/>
        <a:buChar char="•"/>
        <a:defRPr sz="1711" kern="1200">
          <a:solidFill>
            <a:schemeClr val="tx1"/>
          </a:solidFill>
          <a:latin typeface="+mn-lt"/>
          <a:ea typeface="+mn-ea"/>
          <a:cs typeface="+mn-cs"/>
        </a:defRPr>
      </a:lvl8pPr>
      <a:lvl9pPr marL="3324644" indent="-195567" algn="l" defTabSz="391135" rtl="0" eaLnBrk="1" latinLnBrk="0" hangingPunct="1">
        <a:spcBef>
          <a:spcPct val="20000"/>
        </a:spcBef>
        <a:buFont typeface="Arial"/>
        <a:buChar char="•"/>
        <a:defRPr sz="1711" kern="1200">
          <a:solidFill>
            <a:schemeClr val="tx1"/>
          </a:solidFill>
          <a:latin typeface="+mn-lt"/>
          <a:ea typeface="+mn-ea"/>
          <a:cs typeface="+mn-cs"/>
        </a:defRPr>
      </a:lvl9pPr>
    </p:bodyStyle>
    <p:otherStyle>
      <a:defPPr>
        <a:defRPr lang="fr-FR"/>
      </a:defPPr>
      <a:lvl1pPr marL="0" algn="l" defTabSz="391135" rtl="0" eaLnBrk="1" latinLnBrk="0" hangingPunct="1">
        <a:defRPr sz="1540" kern="1200">
          <a:solidFill>
            <a:schemeClr val="tx1"/>
          </a:solidFill>
          <a:latin typeface="+mn-lt"/>
          <a:ea typeface="+mn-ea"/>
          <a:cs typeface="+mn-cs"/>
        </a:defRPr>
      </a:lvl1pPr>
      <a:lvl2pPr marL="391135" algn="l" defTabSz="391135" rtl="0" eaLnBrk="1" latinLnBrk="0" hangingPunct="1">
        <a:defRPr sz="1540" kern="1200">
          <a:solidFill>
            <a:schemeClr val="tx1"/>
          </a:solidFill>
          <a:latin typeface="+mn-lt"/>
          <a:ea typeface="+mn-ea"/>
          <a:cs typeface="+mn-cs"/>
        </a:defRPr>
      </a:lvl2pPr>
      <a:lvl3pPr marL="782269" algn="l" defTabSz="391135" rtl="0" eaLnBrk="1" latinLnBrk="0" hangingPunct="1">
        <a:defRPr sz="1540" kern="1200">
          <a:solidFill>
            <a:schemeClr val="tx1"/>
          </a:solidFill>
          <a:latin typeface="+mn-lt"/>
          <a:ea typeface="+mn-ea"/>
          <a:cs typeface="+mn-cs"/>
        </a:defRPr>
      </a:lvl3pPr>
      <a:lvl4pPr marL="1173404" algn="l" defTabSz="391135" rtl="0" eaLnBrk="1" latinLnBrk="0" hangingPunct="1">
        <a:defRPr sz="1540" kern="1200">
          <a:solidFill>
            <a:schemeClr val="tx1"/>
          </a:solidFill>
          <a:latin typeface="+mn-lt"/>
          <a:ea typeface="+mn-ea"/>
          <a:cs typeface="+mn-cs"/>
        </a:defRPr>
      </a:lvl4pPr>
      <a:lvl5pPr marL="1564538" algn="l" defTabSz="391135" rtl="0" eaLnBrk="1" latinLnBrk="0" hangingPunct="1">
        <a:defRPr sz="1540" kern="1200">
          <a:solidFill>
            <a:schemeClr val="tx1"/>
          </a:solidFill>
          <a:latin typeface="+mn-lt"/>
          <a:ea typeface="+mn-ea"/>
          <a:cs typeface="+mn-cs"/>
        </a:defRPr>
      </a:lvl5pPr>
      <a:lvl6pPr marL="1955673" algn="l" defTabSz="391135" rtl="0" eaLnBrk="1" latinLnBrk="0" hangingPunct="1">
        <a:defRPr sz="1540" kern="1200">
          <a:solidFill>
            <a:schemeClr val="tx1"/>
          </a:solidFill>
          <a:latin typeface="+mn-lt"/>
          <a:ea typeface="+mn-ea"/>
          <a:cs typeface="+mn-cs"/>
        </a:defRPr>
      </a:lvl6pPr>
      <a:lvl7pPr marL="2346808" algn="l" defTabSz="391135" rtl="0" eaLnBrk="1" latinLnBrk="0" hangingPunct="1">
        <a:defRPr sz="1540" kern="1200">
          <a:solidFill>
            <a:schemeClr val="tx1"/>
          </a:solidFill>
          <a:latin typeface="+mn-lt"/>
          <a:ea typeface="+mn-ea"/>
          <a:cs typeface="+mn-cs"/>
        </a:defRPr>
      </a:lvl7pPr>
      <a:lvl8pPr marL="2737942" algn="l" defTabSz="391135" rtl="0" eaLnBrk="1" latinLnBrk="0" hangingPunct="1">
        <a:defRPr sz="1540" kern="1200">
          <a:solidFill>
            <a:schemeClr val="tx1"/>
          </a:solidFill>
          <a:latin typeface="+mn-lt"/>
          <a:ea typeface="+mn-ea"/>
          <a:cs typeface="+mn-cs"/>
        </a:defRPr>
      </a:lvl8pPr>
      <a:lvl9pPr marL="3129077" algn="l" defTabSz="391135" rtl="0" eaLnBrk="1" latinLnBrk="0" hangingPunct="1">
        <a:defRPr sz="15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 name="Rectangle 211">
            <a:extLst>
              <a:ext uri="{FF2B5EF4-FFF2-40B4-BE49-F238E27FC236}">
                <a16:creationId xmlns:a16="http://schemas.microsoft.com/office/drawing/2014/main" id="{5A8BCFF4-8069-4003-BFA5-766B01F61665}"/>
              </a:ext>
            </a:extLst>
          </p:cNvPr>
          <p:cNvSpPr/>
          <p:nvPr/>
        </p:nvSpPr>
        <p:spPr>
          <a:xfrm>
            <a:off x="0" y="-3"/>
            <a:ext cx="2295177" cy="9906002"/>
          </a:xfrm>
          <a:prstGeom prst="rect">
            <a:avLst/>
          </a:prstGeom>
          <a:solidFill>
            <a:srgbClr val="3333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MA"/>
          </a:p>
        </p:txBody>
      </p:sp>
      <p:sp>
        <p:nvSpPr>
          <p:cNvPr id="17" name="Freeform: Shape 16">
            <a:extLst>
              <a:ext uri="{FF2B5EF4-FFF2-40B4-BE49-F238E27FC236}">
                <a16:creationId xmlns:a16="http://schemas.microsoft.com/office/drawing/2014/main" id="{7FFE7DD5-9F23-4F60-862B-2DE77A6EF129}"/>
              </a:ext>
            </a:extLst>
          </p:cNvPr>
          <p:cNvSpPr/>
          <p:nvPr/>
        </p:nvSpPr>
        <p:spPr>
          <a:xfrm>
            <a:off x="3463157" y="-3"/>
            <a:ext cx="3394843" cy="348349"/>
          </a:xfrm>
          <a:custGeom>
            <a:avLst/>
            <a:gdLst>
              <a:gd name="connsiteX0" fmla="*/ 174172 w 3394843"/>
              <a:gd name="connsiteY0" fmla="*/ 0 h 348349"/>
              <a:gd name="connsiteX1" fmla="*/ 174182 w 3394843"/>
              <a:gd name="connsiteY1" fmla="*/ 2 h 348349"/>
              <a:gd name="connsiteX2" fmla="*/ 412157 w 3394843"/>
              <a:gd name="connsiteY2" fmla="*/ 2 h 348349"/>
              <a:gd name="connsiteX3" fmla="*/ 412157 w 3394843"/>
              <a:gd name="connsiteY3" fmla="*/ 1 h 348349"/>
              <a:gd name="connsiteX4" fmla="*/ 3394843 w 3394843"/>
              <a:gd name="connsiteY4" fmla="*/ 1 h 348349"/>
              <a:gd name="connsiteX5" fmla="*/ 3394843 w 3394843"/>
              <a:gd name="connsiteY5" fmla="*/ 348344 h 348349"/>
              <a:gd name="connsiteX6" fmla="*/ 563107 w 3394843"/>
              <a:gd name="connsiteY6" fmla="*/ 348344 h 348349"/>
              <a:gd name="connsiteX7" fmla="*/ 563102 w 3394843"/>
              <a:gd name="connsiteY7" fmla="*/ 348345 h 348349"/>
              <a:gd name="connsiteX8" fmla="*/ 174193 w 3394843"/>
              <a:gd name="connsiteY8" fmla="*/ 348345 h 348349"/>
              <a:gd name="connsiteX9" fmla="*/ 174173 w 3394843"/>
              <a:gd name="connsiteY9" fmla="*/ 348349 h 348349"/>
              <a:gd name="connsiteX10" fmla="*/ 174153 w 3394843"/>
              <a:gd name="connsiteY10" fmla="*/ 348345 h 348349"/>
              <a:gd name="connsiteX11" fmla="*/ 170559 w 3394843"/>
              <a:gd name="connsiteY11" fmla="*/ 348345 h 348349"/>
              <a:gd name="connsiteX12" fmla="*/ 147960 w 3394843"/>
              <a:gd name="connsiteY12" fmla="*/ 343783 h 348349"/>
              <a:gd name="connsiteX13" fmla="*/ 146424 w 3394843"/>
              <a:gd name="connsiteY13" fmla="*/ 342747 h 348349"/>
              <a:gd name="connsiteX14" fmla="*/ 106377 w 3394843"/>
              <a:gd name="connsiteY14" fmla="*/ 334662 h 348349"/>
              <a:gd name="connsiteX15" fmla="*/ 106318 w 3394843"/>
              <a:gd name="connsiteY15" fmla="*/ 334622 h 348349"/>
              <a:gd name="connsiteX16" fmla="*/ 63382 w 3394843"/>
              <a:gd name="connsiteY16" fmla="*/ 308572 h 348349"/>
              <a:gd name="connsiteX17" fmla="*/ 56584 w 3394843"/>
              <a:gd name="connsiteY17" fmla="*/ 301090 h 348349"/>
              <a:gd name="connsiteX18" fmla="*/ 51014 w 3394843"/>
              <a:gd name="connsiteY18" fmla="*/ 297335 h 348349"/>
              <a:gd name="connsiteX19" fmla="*/ 44809 w 3394843"/>
              <a:gd name="connsiteY19" fmla="*/ 288131 h 348349"/>
              <a:gd name="connsiteX20" fmla="*/ 29746 w 3394843"/>
              <a:gd name="connsiteY20" fmla="*/ 271554 h 348349"/>
              <a:gd name="connsiteX21" fmla="*/ 20091 w 3394843"/>
              <a:gd name="connsiteY21" fmla="*/ 251469 h 348349"/>
              <a:gd name="connsiteX22" fmla="*/ 13688 w 3394843"/>
              <a:gd name="connsiteY22" fmla="*/ 241972 h 348349"/>
              <a:gd name="connsiteX23" fmla="*/ 12357 w 3394843"/>
              <a:gd name="connsiteY23" fmla="*/ 235382 h 348349"/>
              <a:gd name="connsiteX24" fmla="*/ 7831 w 3394843"/>
              <a:gd name="connsiteY24" fmla="*/ 225966 h 348349"/>
              <a:gd name="connsiteX25" fmla="*/ 3 w 3394843"/>
              <a:gd name="connsiteY25" fmla="*/ 174188 h 348349"/>
              <a:gd name="connsiteX26" fmla="*/ 0 w 3394843"/>
              <a:gd name="connsiteY26" fmla="*/ 174176 h 348349"/>
              <a:gd name="connsiteX27" fmla="*/ 1 w 3394843"/>
              <a:gd name="connsiteY27" fmla="*/ 174174 h 348349"/>
              <a:gd name="connsiteX28" fmla="*/ 0 w 3394843"/>
              <a:gd name="connsiteY28" fmla="*/ 174172 h 348349"/>
              <a:gd name="connsiteX29" fmla="*/ 0 w 3394843"/>
              <a:gd name="connsiteY29" fmla="*/ 3 h 348349"/>
              <a:gd name="connsiteX30" fmla="*/ 170554 w 3394843"/>
              <a:gd name="connsiteY30" fmla="*/ 3 h 348349"/>
              <a:gd name="connsiteX31" fmla="*/ 170559 w 3394843"/>
              <a:gd name="connsiteY31" fmla="*/ 2 h 348349"/>
              <a:gd name="connsiteX32" fmla="*/ 174162 w 3394843"/>
              <a:gd name="connsiteY32" fmla="*/ 2 h 348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394843" h="348349">
                <a:moveTo>
                  <a:pt x="174172" y="0"/>
                </a:moveTo>
                <a:lnTo>
                  <a:pt x="174182" y="2"/>
                </a:lnTo>
                <a:lnTo>
                  <a:pt x="412157" y="2"/>
                </a:lnTo>
                <a:lnTo>
                  <a:pt x="412157" y="1"/>
                </a:lnTo>
                <a:lnTo>
                  <a:pt x="3394843" y="1"/>
                </a:lnTo>
                <a:lnTo>
                  <a:pt x="3394843" y="348344"/>
                </a:lnTo>
                <a:lnTo>
                  <a:pt x="563107" y="348344"/>
                </a:lnTo>
                <a:lnTo>
                  <a:pt x="563102" y="348345"/>
                </a:lnTo>
                <a:lnTo>
                  <a:pt x="174193" y="348345"/>
                </a:lnTo>
                <a:lnTo>
                  <a:pt x="174173" y="348349"/>
                </a:lnTo>
                <a:lnTo>
                  <a:pt x="174153" y="348345"/>
                </a:lnTo>
                <a:lnTo>
                  <a:pt x="170559" y="348345"/>
                </a:lnTo>
                <a:cubicBezTo>
                  <a:pt x="162543" y="348345"/>
                  <a:pt x="154906" y="346720"/>
                  <a:pt x="147960" y="343783"/>
                </a:cubicBezTo>
                <a:lnTo>
                  <a:pt x="146424" y="342747"/>
                </a:lnTo>
                <a:lnTo>
                  <a:pt x="106377" y="334662"/>
                </a:lnTo>
                <a:lnTo>
                  <a:pt x="106318" y="334622"/>
                </a:lnTo>
                <a:lnTo>
                  <a:pt x="63382" y="308572"/>
                </a:lnTo>
                <a:lnTo>
                  <a:pt x="56584" y="301090"/>
                </a:lnTo>
                <a:lnTo>
                  <a:pt x="51014" y="297335"/>
                </a:lnTo>
                <a:lnTo>
                  <a:pt x="44809" y="288131"/>
                </a:lnTo>
                <a:lnTo>
                  <a:pt x="29746" y="271554"/>
                </a:lnTo>
                <a:lnTo>
                  <a:pt x="20091" y="251469"/>
                </a:lnTo>
                <a:lnTo>
                  <a:pt x="13688" y="241972"/>
                </a:lnTo>
                <a:lnTo>
                  <a:pt x="12357" y="235382"/>
                </a:lnTo>
                <a:lnTo>
                  <a:pt x="7831" y="225966"/>
                </a:lnTo>
                <a:lnTo>
                  <a:pt x="3" y="174188"/>
                </a:lnTo>
                <a:lnTo>
                  <a:pt x="0" y="174176"/>
                </a:lnTo>
                <a:lnTo>
                  <a:pt x="1" y="174174"/>
                </a:lnTo>
                <a:lnTo>
                  <a:pt x="0" y="174172"/>
                </a:lnTo>
                <a:lnTo>
                  <a:pt x="0" y="3"/>
                </a:lnTo>
                <a:lnTo>
                  <a:pt x="170554" y="3"/>
                </a:lnTo>
                <a:lnTo>
                  <a:pt x="170559" y="2"/>
                </a:lnTo>
                <a:lnTo>
                  <a:pt x="174162" y="2"/>
                </a:lnTo>
                <a:close/>
              </a:path>
            </a:pathLst>
          </a:custGeom>
          <a:solidFill>
            <a:srgbClr val="3333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MA"/>
          </a:p>
        </p:txBody>
      </p:sp>
      <p:pic>
        <p:nvPicPr>
          <p:cNvPr id="18" name="Picture 17">
            <a:extLst>
              <a:ext uri="{FF2B5EF4-FFF2-40B4-BE49-F238E27FC236}">
                <a16:creationId xmlns:a16="http://schemas.microsoft.com/office/drawing/2014/main" id="{A3BD4FDC-6979-4004-BC32-316C3001E5B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41111" y="165952"/>
            <a:ext cx="2027474" cy="2401480"/>
          </a:xfrm>
          <a:prstGeom prst="roundRect">
            <a:avLst/>
          </a:prstGeom>
          <a:solidFill>
            <a:schemeClr val="bg1"/>
          </a:solidFill>
          <a:ln w="28575" cmpd="sng">
            <a:solidFill>
              <a:srgbClr val="F73939"/>
            </a:solidFill>
            <a:prstDash val="solid"/>
          </a:ln>
        </p:spPr>
      </p:pic>
      <p:grpSp>
        <p:nvGrpSpPr>
          <p:cNvPr id="19" name="Group 18">
            <a:extLst>
              <a:ext uri="{FF2B5EF4-FFF2-40B4-BE49-F238E27FC236}">
                <a16:creationId xmlns:a16="http://schemas.microsoft.com/office/drawing/2014/main" id="{E9EB22AA-7B19-42A4-8AE7-617FE07942D1}"/>
              </a:ext>
            </a:extLst>
          </p:cNvPr>
          <p:cNvGrpSpPr/>
          <p:nvPr/>
        </p:nvGrpSpPr>
        <p:grpSpPr>
          <a:xfrm>
            <a:off x="2867720" y="628298"/>
            <a:ext cx="3551928" cy="819863"/>
            <a:chOff x="4331224" y="2611979"/>
            <a:chExt cx="3551928" cy="819863"/>
          </a:xfrm>
        </p:grpSpPr>
        <p:grpSp>
          <p:nvGrpSpPr>
            <p:cNvPr id="20" name="Group 19">
              <a:extLst>
                <a:ext uri="{FF2B5EF4-FFF2-40B4-BE49-F238E27FC236}">
                  <a16:creationId xmlns:a16="http://schemas.microsoft.com/office/drawing/2014/main" id="{4C9CFCB7-DF53-4AE9-8147-ABDDDC6857AE}"/>
                </a:ext>
              </a:extLst>
            </p:cNvPr>
            <p:cNvGrpSpPr/>
            <p:nvPr/>
          </p:nvGrpSpPr>
          <p:grpSpPr>
            <a:xfrm>
              <a:off x="4331224" y="2611979"/>
              <a:ext cx="3264444" cy="819863"/>
              <a:chOff x="1336594" y="910935"/>
              <a:chExt cx="3264444" cy="819863"/>
            </a:xfrm>
          </p:grpSpPr>
          <p:grpSp>
            <p:nvGrpSpPr>
              <p:cNvPr id="24" name="Group 23">
                <a:extLst>
                  <a:ext uri="{FF2B5EF4-FFF2-40B4-BE49-F238E27FC236}">
                    <a16:creationId xmlns:a16="http://schemas.microsoft.com/office/drawing/2014/main" id="{846994B4-5AB2-4F7D-B2DD-8D0570C8A636}"/>
                  </a:ext>
                </a:extLst>
              </p:cNvPr>
              <p:cNvGrpSpPr/>
              <p:nvPr/>
            </p:nvGrpSpPr>
            <p:grpSpPr>
              <a:xfrm>
                <a:off x="1341479" y="910935"/>
                <a:ext cx="3259559" cy="807594"/>
                <a:chOff x="1341479" y="910935"/>
                <a:chExt cx="3259559" cy="807594"/>
              </a:xfrm>
            </p:grpSpPr>
            <p:grpSp>
              <p:nvGrpSpPr>
                <p:cNvPr id="26" name="Group 25">
                  <a:extLst>
                    <a:ext uri="{FF2B5EF4-FFF2-40B4-BE49-F238E27FC236}">
                      <a16:creationId xmlns:a16="http://schemas.microsoft.com/office/drawing/2014/main" id="{A62361DD-0681-4747-8F4A-E5C9133277FA}"/>
                    </a:ext>
                  </a:extLst>
                </p:cNvPr>
                <p:cNvGrpSpPr/>
                <p:nvPr/>
              </p:nvGrpSpPr>
              <p:grpSpPr>
                <a:xfrm>
                  <a:off x="1574866" y="945873"/>
                  <a:ext cx="3026172" cy="772656"/>
                  <a:chOff x="41060" y="948093"/>
                  <a:chExt cx="3026172" cy="772656"/>
                </a:xfrm>
              </p:grpSpPr>
              <p:sp>
                <p:nvSpPr>
                  <p:cNvPr id="30" name="Rectangle 29">
                    <a:extLst>
                      <a:ext uri="{FF2B5EF4-FFF2-40B4-BE49-F238E27FC236}">
                        <a16:creationId xmlns:a16="http://schemas.microsoft.com/office/drawing/2014/main" id="{357F2B7C-7341-4A25-B18E-42379A872F87}"/>
                      </a:ext>
                    </a:extLst>
                  </p:cNvPr>
                  <p:cNvSpPr/>
                  <p:nvPr/>
                </p:nvSpPr>
                <p:spPr>
                  <a:xfrm>
                    <a:off x="1990014" y="1093710"/>
                    <a:ext cx="1077218" cy="164660"/>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rtl="1">
                      <a:lnSpc>
                        <a:spcPct val="107000"/>
                      </a:lnSpc>
                      <a:spcAft>
                        <a:spcPts val="684"/>
                      </a:spcAft>
                    </a:pPr>
                    <a:r>
                      <a:rPr lang="ar-DZ" sz="1000" dirty="0">
                        <a:latin typeface="Mothanna" panose="02000503000000000000" pitchFamily="2" charset="-78"/>
                        <a:ea typeface="Open Sans" panose="020B0606030504020204" pitchFamily="34" charset="0"/>
                        <a:cs typeface="Mothanna" panose="02000503000000000000" pitchFamily="2" charset="-78"/>
                      </a:rPr>
                      <a:t>المملكة المغربية </a:t>
                    </a:r>
                    <a:r>
                      <a:rPr lang="ar-MA" sz="1000" dirty="0">
                        <a:latin typeface="Mothanna" panose="02000503000000000000" pitchFamily="2" charset="-78"/>
                        <a:ea typeface="Open Sans" panose="020B0606030504020204" pitchFamily="34" charset="0"/>
                        <a:cs typeface="Mothanna" panose="02000503000000000000" pitchFamily="2" charset="-78"/>
                      </a:rPr>
                      <a:t>,</a:t>
                    </a:r>
                    <a:r>
                      <a:rPr lang="ar-DZ" sz="1000" dirty="0">
                        <a:latin typeface="Mothanna" panose="02000503000000000000" pitchFamily="2" charset="-78"/>
                        <a:ea typeface="Open Sans" panose="020B0606030504020204" pitchFamily="34" charset="0"/>
                        <a:cs typeface="Mothanna" panose="02000503000000000000" pitchFamily="2" charset="-78"/>
                      </a:rPr>
                      <a:t>الرباط</a:t>
                    </a:r>
                    <a:endParaRPr lang="fr-FR" sz="900" dirty="0">
                      <a:latin typeface="Mothanna" panose="02000503000000000000" pitchFamily="2" charset="-78"/>
                      <a:ea typeface="Open Sans" panose="020B0606030504020204" pitchFamily="34" charset="0"/>
                      <a:cs typeface="Mothanna" panose="02000503000000000000" pitchFamily="2" charset="-78"/>
                    </a:endParaRPr>
                  </a:p>
                </p:txBody>
              </p:sp>
              <p:sp>
                <p:nvSpPr>
                  <p:cNvPr id="31" name="Rectangle 30">
                    <a:extLst>
                      <a:ext uri="{FF2B5EF4-FFF2-40B4-BE49-F238E27FC236}">
                        <a16:creationId xmlns:a16="http://schemas.microsoft.com/office/drawing/2014/main" id="{482F7195-7410-4B52-BE1D-6506C6603C10}"/>
                      </a:ext>
                    </a:extLst>
                  </p:cNvPr>
                  <p:cNvSpPr/>
                  <p:nvPr/>
                </p:nvSpPr>
                <p:spPr>
                  <a:xfrm>
                    <a:off x="41060" y="948093"/>
                    <a:ext cx="987450"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i="1" dirty="0">
                        <a:latin typeface="Open Sans" panose="020B0606030504020204" pitchFamily="34" charset="0"/>
                        <a:ea typeface="Open Sans" panose="020B0606030504020204" pitchFamily="34" charset="0"/>
                        <a:cs typeface="Open Sans" panose="020B0606030504020204" pitchFamily="34" charset="0"/>
                      </a:rPr>
                      <a:t>00212600000000</a:t>
                    </a:r>
                    <a:endParaRPr lang="en-US" sz="1050" i="1" dirty="0">
                      <a:latin typeface="Open Sans" panose="020B0606030504020204" pitchFamily="34" charset="0"/>
                      <a:ea typeface="Open Sans" panose="020B0606030504020204" pitchFamily="34" charset="0"/>
                      <a:cs typeface="Open Sans" panose="020B0606030504020204" pitchFamily="34" charset="0"/>
                    </a:endParaRPr>
                  </a:p>
                </p:txBody>
              </p:sp>
              <p:sp>
                <p:nvSpPr>
                  <p:cNvPr id="32" name="Rectangle 31">
                    <a:extLst>
                      <a:ext uri="{FF2B5EF4-FFF2-40B4-BE49-F238E27FC236}">
                        <a16:creationId xmlns:a16="http://schemas.microsoft.com/office/drawing/2014/main" id="{5727004B-61C5-401E-B01D-138D1F50B7E1}"/>
                      </a:ext>
                    </a:extLst>
                  </p:cNvPr>
                  <p:cNvSpPr/>
                  <p:nvPr/>
                </p:nvSpPr>
                <p:spPr>
                  <a:xfrm>
                    <a:off x="41060" y="1273654"/>
                    <a:ext cx="1203856"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i="1" dirty="0">
                        <a:latin typeface="Open Sans" panose="020B0606030504020204" pitchFamily="34" charset="0"/>
                        <a:ea typeface="Open Sans" panose="020B0606030504020204" pitchFamily="34" charset="0"/>
                        <a:cs typeface="Open Sans" panose="020B0606030504020204" pitchFamily="34" charset="0"/>
                      </a:rPr>
                      <a:t>info@Bestfreecv.com</a:t>
                    </a:r>
                    <a:endParaRPr lang="fr-FR" sz="1000" i="1" dirty="0">
                      <a:latin typeface="Open Sans" panose="020B0606030504020204" pitchFamily="34" charset="0"/>
                      <a:ea typeface="Open Sans" panose="020B0606030504020204" pitchFamily="34" charset="0"/>
                      <a:cs typeface="Open Sans" panose="020B0606030504020204" pitchFamily="34" charset="0"/>
                    </a:endParaRPr>
                  </a:p>
                </p:txBody>
              </p:sp>
              <p:sp>
                <p:nvSpPr>
                  <p:cNvPr id="33" name="Rectangle 32">
                    <a:extLst>
                      <a:ext uri="{FF2B5EF4-FFF2-40B4-BE49-F238E27FC236}">
                        <a16:creationId xmlns:a16="http://schemas.microsoft.com/office/drawing/2014/main" id="{530EB1F4-89F5-4B5A-81BE-4C9E977DA82B}"/>
                      </a:ext>
                    </a:extLst>
                  </p:cNvPr>
                  <p:cNvSpPr/>
                  <p:nvPr/>
                </p:nvSpPr>
                <p:spPr>
                  <a:xfrm>
                    <a:off x="41060" y="1566861"/>
                    <a:ext cx="1149354" cy="153888"/>
                  </a:xfrm>
                  <a:prstGeom prst="rect">
                    <a:avLst/>
                  </a:prstGeom>
                </p:spPr>
                <p:txBody>
                  <a:bodyPr wrap="none" lIns="0" tIns="0" rIns="0" bIns="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00" i="1" dirty="0">
                        <a:latin typeface="Open Sans" panose="020B0606030504020204" pitchFamily="34" charset="0"/>
                        <a:ea typeface="Open Sans" panose="020B0606030504020204" pitchFamily="34" charset="0"/>
                        <a:cs typeface="Open Sans" panose="020B0606030504020204" pitchFamily="34" charset="0"/>
                      </a:rPr>
                      <a:t>www.Bestfreecv.com</a:t>
                    </a:r>
                    <a:endParaRPr lang="fr-FR" sz="1000" i="1" dirty="0">
                      <a:latin typeface="Open Sans" panose="020B0606030504020204" pitchFamily="34" charset="0"/>
                      <a:ea typeface="Open Sans" panose="020B0606030504020204" pitchFamily="34" charset="0"/>
                      <a:cs typeface="Open Sans" panose="020B0606030504020204" pitchFamily="34" charset="0"/>
                    </a:endParaRPr>
                  </a:p>
                </p:txBody>
              </p:sp>
            </p:grpSp>
            <p:sp>
              <p:nvSpPr>
                <p:cNvPr id="27" name="شكل حر 78">
                  <a:extLst>
                    <a:ext uri="{FF2B5EF4-FFF2-40B4-BE49-F238E27FC236}">
                      <a16:creationId xmlns:a16="http://schemas.microsoft.com/office/drawing/2014/main" id="{FE0B6DAA-1F60-488F-84CC-6BE08BAF2CE4}"/>
                    </a:ext>
                  </a:extLst>
                </p:cNvPr>
                <p:cNvSpPr>
                  <a:spLocks noChangeAspect="1"/>
                </p:cNvSpPr>
                <p:nvPr/>
              </p:nvSpPr>
              <p:spPr>
                <a:xfrm>
                  <a:off x="3322553" y="1065828"/>
                  <a:ext cx="131694" cy="198858"/>
                </a:xfrm>
                <a:custGeom>
                  <a:avLst/>
                  <a:gdLst>
                    <a:gd name="connsiteX0" fmla="*/ 1316986 w 2647950"/>
                    <a:gd name="connsiteY0" fmla="*/ 704850 h 3976070"/>
                    <a:gd name="connsiteX1" fmla="*/ 776597 w 2647950"/>
                    <a:gd name="connsiteY1" fmla="*/ 1245239 h 3976070"/>
                    <a:gd name="connsiteX2" fmla="*/ 1316986 w 2647950"/>
                    <a:gd name="connsiteY2" fmla="*/ 1785628 h 3976070"/>
                    <a:gd name="connsiteX3" fmla="*/ 1857375 w 2647950"/>
                    <a:gd name="connsiteY3" fmla="*/ 1245239 h 3976070"/>
                    <a:gd name="connsiteX4" fmla="*/ 1316986 w 2647950"/>
                    <a:gd name="connsiteY4" fmla="*/ 704850 h 3976070"/>
                    <a:gd name="connsiteX5" fmla="*/ 1323975 w 2647950"/>
                    <a:gd name="connsiteY5" fmla="*/ 0 h 3976070"/>
                    <a:gd name="connsiteX6" fmla="*/ 2647950 w 2647950"/>
                    <a:gd name="connsiteY6" fmla="*/ 1323975 h 3976070"/>
                    <a:gd name="connsiteX7" fmla="*/ 2421836 w 2647950"/>
                    <a:gd name="connsiteY7" fmla="*/ 2064222 h 3976070"/>
                    <a:gd name="connsiteX8" fmla="*/ 2358543 w 2647950"/>
                    <a:gd name="connsiteY8" fmla="*/ 2148863 h 3976070"/>
                    <a:gd name="connsiteX9" fmla="*/ 1334733 w 2647950"/>
                    <a:gd name="connsiteY9" fmla="*/ 3976070 h 3976070"/>
                    <a:gd name="connsiteX10" fmla="*/ 273757 w 2647950"/>
                    <a:gd name="connsiteY10" fmla="*/ 2127934 h 3976070"/>
                    <a:gd name="connsiteX11" fmla="*/ 226114 w 2647950"/>
                    <a:gd name="connsiteY11" fmla="*/ 2064222 h 3976070"/>
                    <a:gd name="connsiteX12" fmla="*/ 0 w 2647950"/>
                    <a:gd name="connsiteY12" fmla="*/ 1323975 h 3976070"/>
                    <a:gd name="connsiteX13" fmla="*/ 1323975 w 2647950"/>
                    <a:gd name="connsiteY13" fmla="*/ 0 h 3976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647950" h="3976070">
                      <a:moveTo>
                        <a:pt x="1316986" y="704850"/>
                      </a:moveTo>
                      <a:cubicBezTo>
                        <a:pt x="1018537" y="704850"/>
                        <a:pt x="776597" y="946790"/>
                        <a:pt x="776597" y="1245239"/>
                      </a:cubicBezTo>
                      <a:cubicBezTo>
                        <a:pt x="776597" y="1543688"/>
                        <a:pt x="1018537" y="1785628"/>
                        <a:pt x="1316986" y="1785628"/>
                      </a:cubicBezTo>
                      <a:cubicBezTo>
                        <a:pt x="1615435" y="1785628"/>
                        <a:pt x="1857375" y="1543688"/>
                        <a:pt x="1857375" y="1245239"/>
                      </a:cubicBezTo>
                      <a:cubicBezTo>
                        <a:pt x="1857375" y="946790"/>
                        <a:pt x="1615435" y="704850"/>
                        <a:pt x="1316986" y="704850"/>
                      </a:cubicBezTo>
                      <a:close/>
                      <a:moveTo>
                        <a:pt x="1323975" y="0"/>
                      </a:moveTo>
                      <a:cubicBezTo>
                        <a:pt x="2055186" y="0"/>
                        <a:pt x="2647950" y="592764"/>
                        <a:pt x="2647950" y="1323975"/>
                      </a:cubicBezTo>
                      <a:cubicBezTo>
                        <a:pt x="2647950" y="1598179"/>
                        <a:pt x="2564593" y="1852914"/>
                        <a:pt x="2421836" y="2064222"/>
                      </a:cubicBezTo>
                      <a:lnTo>
                        <a:pt x="2358543" y="2148863"/>
                      </a:lnTo>
                      <a:lnTo>
                        <a:pt x="1334733" y="3976070"/>
                      </a:lnTo>
                      <a:lnTo>
                        <a:pt x="273757" y="2127934"/>
                      </a:lnTo>
                      <a:lnTo>
                        <a:pt x="226114" y="2064222"/>
                      </a:lnTo>
                      <a:cubicBezTo>
                        <a:pt x="83358" y="1852914"/>
                        <a:pt x="0" y="1598179"/>
                        <a:pt x="0" y="1323975"/>
                      </a:cubicBezTo>
                      <a:cubicBezTo>
                        <a:pt x="0" y="592764"/>
                        <a:pt x="592764" y="0"/>
                        <a:pt x="1323975" y="0"/>
                      </a:cubicBezTo>
                      <a:close/>
                    </a:path>
                  </a:pathLst>
                </a:custGeom>
                <a:solidFill>
                  <a:srgbClr val="F73939"/>
                </a:solidFill>
                <a:ln w="793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fr-MA" sz="2800">
                    <a:solidFill>
                      <a:schemeClr val="tx1"/>
                    </a:solidFill>
                  </a:endParaRPr>
                </a:p>
              </p:txBody>
            </p:sp>
            <p:sp>
              <p:nvSpPr>
                <p:cNvPr id="28" name="شكل حر 85">
                  <a:extLst>
                    <a:ext uri="{FF2B5EF4-FFF2-40B4-BE49-F238E27FC236}">
                      <a16:creationId xmlns:a16="http://schemas.microsoft.com/office/drawing/2014/main" id="{E5F46F54-0A81-4D82-8A07-3D822BBC69F8}"/>
                    </a:ext>
                  </a:extLst>
                </p:cNvPr>
                <p:cNvSpPr>
                  <a:spLocks noChangeAspect="1"/>
                </p:cNvSpPr>
                <p:nvPr/>
              </p:nvSpPr>
              <p:spPr>
                <a:xfrm>
                  <a:off x="1341479" y="1275505"/>
                  <a:ext cx="185933" cy="132573"/>
                </a:xfrm>
                <a:custGeom>
                  <a:avLst/>
                  <a:gdLst>
                    <a:gd name="connsiteX0" fmla="*/ 3316236 w 8372474"/>
                    <a:gd name="connsiteY0" fmla="*/ 3531540 h 5981701"/>
                    <a:gd name="connsiteX1" fmla="*/ 1307076 w 8372474"/>
                    <a:gd name="connsiteY1" fmla="*/ 5537782 h 5981701"/>
                    <a:gd name="connsiteX2" fmla="*/ 7035211 w 8372474"/>
                    <a:gd name="connsiteY2" fmla="*/ 5534939 h 5981701"/>
                    <a:gd name="connsiteX3" fmla="*/ 5064612 w 8372474"/>
                    <a:gd name="connsiteY3" fmla="*/ 3558654 h 5981701"/>
                    <a:gd name="connsiteX4" fmla="*/ 4317667 w 8372474"/>
                    <a:gd name="connsiteY4" fmla="*/ 4306522 h 5981701"/>
                    <a:gd name="connsiteX5" fmla="*/ 4091217 w 8372474"/>
                    <a:gd name="connsiteY5" fmla="*/ 4308903 h 5981701"/>
                    <a:gd name="connsiteX6" fmla="*/ 7887285 w 8372474"/>
                    <a:gd name="connsiteY6" fmla="*/ 736631 h 5981701"/>
                    <a:gd name="connsiteX7" fmla="*/ 5379748 w 8372474"/>
                    <a:gd name="connsiteY7" fmla="*/ 3243523 h 5981701"/>
                    <a:gd name="connsiteX8" fmla="*/ 7665088 w 8372474"/>
                    <a:gd name="connsiteY8" fmla="*/ 5527516 h 5981701"/>
                    <a:gd name="connsiteX9" fmla="*/ 7884020 w 8372474"/>
                    <a:gd name="connsiteY9" fmla="*/ 5078798 h 5981701"/>
                    <a:gd name="connsiteX10" fmla="*/ 7887285 w 8372474"/>
                    <a:gd name="connsiteY10" fmla="*/ 736631 h 5981701"/>
                    <a:gd name="connsiteX11" fmla="*/ 494711 w 8372474"/>
                    <a:gd name="connsiteY11" fmla="*/ 712818 h 5981701"/>
                    <a:gd name="connsiteX12" fmla="*/ 497974 w 8372474"/>
                    <a:gd name="connsiteY12" fmla="*/ 5054986 h 5981701"/>
                    <a:gd name="connsiteX13" fmla="*/ 716862 w 8372474"/>
                    <a:gd name="connsiteY13" fmla="*/ 5503704 h 5981701"/>
                    <a:gd name="connsiteX14" fmla="*/ 3001739 w 8372474"/>
                    <a:gd name="connsiteY14" fmla="*/ 3219711 h 5981701"/>
                    <a:gd name="connsiteX15" fmla="*/ 881060 w 8372474"/>
                    <a:gd name="connsiteY15" fmla="*/ 472017 h 5981701"/>
                    <a:gd name="connsiteX16" fmla="*/ 4067173 w 8372474"/>
                    <a:gd name="connsiteY16" fmla="*/ 3655748 h 5981701"/>
                    <a:gd name="connsiteX17" fmla="*/ 4212429 w 8372474"/>
                    <a:gd name="connsiteY17" fmla="*/ 3729567 h 5981701"/>
                    <a:gd name="connsiteX18" fmla="*/ 4348161 w 8372474"/>
                    <a:gd name="connsiteY18" fmla="*/ 3641461 h 5981701"/>
                    <a:gd name="connsiteX19" fmla="*/ 7519985 w 8372474"/>
                    <a:gd name="connsiteY19" fmla="*/ 472017 h 5981701"/>
                    <a:gd name="connsiteX20" fmla="*/ 892290 w 8372474"/>
                    <a:gd name="connsiteY20" fmla="*/ 0 h 5981701"/>
                    <a:gd name="connsiteX21" fmla="*/ 7480184 w 8372474"/>
                    <a:gd name="connsiteY21" fmla="*/ 0 h 5981701"/>
                    <a:gd name="connsiteX22" fmla="*/ 8372474 w 8372474"/>
                    <a:gd name="connsiteY22" fmla="*/ 892290 h 5981701"/>
                    <a:gd name="connsiteX23" fmla="*/ 8372474 w 8372474"/>
                    <a:gd name="connsiteY23" fmla="*/ 5089411 h 5981701"/>
                    <a:gd name="connsiteX24" fmla="*/ 7480184 w 8372474"/>
                    <a:gd name="connsiteY24" fmla="*/ 5981701 h 5981701"/>
                    <a:gd name="connsiteX25" fmla="*/ 892290 w 8372474"/>
                    <a:gd name="connsiteY25" fmla="*/ 5981701 h 5981701"/>
                    <a:gd name="connsiteX26" fmla="*/ 0 w 8372474"/>
                    <a:gd name="connsiteY26" fmla="*/ 5089411 h 5981701"/>
                    <a:gd name="connsiteX27" fmla="*/ 0 w 8372474"/>
                    <a:gd name="connsiteY27" fmla="*/ 892290 h 5981701"/>
                    <a:gd name="connsiteX28" fmla="*/ 892290 w 8372474"/>
                    <a:gd name="connsiteY28" fmla="*/ 0 h 598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372474" h="5981701">
                      <a:moveTo>
                        <a:pt x="3316236" y="3531540"/>
                      </a:moveTo>
                      <a:lnTo>
                        <a:pt x="1307076" y="5537782"/>
                      </a:lnTo>
                      <a:lnTo>
                        <a:pt x="7035211" y="5534939"/>
                      </a:lnTo>
                      <a:lnTo>
                        <a:pt x="5064612" y="3558654"/>
                      </a:lnTo>
                      <a:lnTo>
                        <a:pt x="4317667" y="4306522"/>
                      </a:lnTo>
                      <a:cubicBezTo>
                        <a:pt x="4246947" y="4383516"/>
                        <a:pt x="4152413" y="4365259"/>
                        <a:pt x="4091217" y="4308903"/>
                      </a:cubicBezTo>
                      <a:close/>
                      <a:moveTo>
                        <a:pt x="7887285" y="736631"/>
                      </a:moveTo>
                      <a:lnTo>
                        <a:pt x="5379748" y="3243523"/>
                      </a:lnTo>
                      <a:lnTo>
                        <a:pt x="7665088" y="5527516"/>
                      </a:lnTo>
                      <a:cubicBezTo>
                        <a:pt x="7783318" y="5489862"/>
                        <a:pt x="7896785" y="5392677"/>
                        <a:pt x="7884020" y="5078798"/>
                      </a:cubicBezTo>
                      <a:cubicBezTo>
                        <a:pt x="7877170" y="3582196"/>
                        <a:pt x="7894135" y="2233232"/>
                        <a:pt x="7887285" y="736631"/>
                      </a:cubicBezTo>
                      <a:close/>
                      <a:moveTo>
                        <a:pt x="494711" y="712818"/>
                      </a:moveTo>
                      <a:cubicBezTo>
                        <a:pt x="487861" y="2209420"/>
                        <a:pt x="504824" y="3558384"/>
                        <a:pt x="497974" y="5054986"/>
                      </a:cubicBezTo>
                      <a:cubicBezTo>
                        <a:pt x="485212" y="5368865"/>
                        <a:pt x="598656" y="5466050"/>
                        <a:pt x="716862" y="5503704"/>
                      </a:cubicBezTo>
                      <a:lnTo>
                        <a:pt x="3001739" y="3219711"/>
                      </a:lnTo>
                      <a:close/>
                      <a:moveTo>
                        <a:pt x="881060" y="472017"/>
                      </a:moveTo>
                      <a:lnTo>
                        <a:pt x="4067173" y="3655748"/>
                      </a:lnTo>
                      <a:cubicBezTo>
                        <a:pt x="4101304" y="3685117"/>
                        <a:pt x="4099716" y="3719248"/>
                        <a:pt x="4212429" y="3729567"/>
                      </a:cubicBezTo>
                      <a:cubicBezTo>
                        <a:pt x="4298154" y="3712104"/>
                        <a:pt x="4312442" y="3685118"/>
                        <a:pt x="4348161" y="3641461"/>
                      </a:cubicBezTo>
                      <a:lnTo>
                        <a:pt x="7519985" y="472017"/>
                      </a:lnTo>
                      <a:close/>
                      <a:moveTo>
                        <a:pt x="892290" y="0"/>
                      </a:moveTo>
                      <a:lnTo>
                        <a:pt x="7480184" y="0"/>
                      </a:lnTo>
                      <a:cubicBezTo>
                        <a:pt x="7972982" y="0"/>
                        <a:pt x="8372474" y="399492"/>
                        <a:pt x="8372474" y="892290"/>
                      </a:cubicBezTo>
                      <a:lnTo>
                        <a:pt x="8372474" y="5089411"/>
                      </a:lnTo>
                      <a:cubicBezTo>
                        <a:pt x="8372474" y="5582209"/>
                        <a:pt x="7972982" y="5981701"/>
                        <a:pt x="7480184" y="5981701"/>
                      </a:cubicBezTo>
                      <a:lnTo>
                        <a:pt x="892290" y="5981701"/>
                      </a:lnTo>
                      <a:cubicBezTo>
                        <a:pt x="399492" y="5981701"/>
                        <a:pt x="0" y="5582209"/>
                        <a:pt x="0" y="5089411"/>
                      </a:cubicBezTo>
                      <a:lnTo>
                        <a:pt x="0" y="892290"/>
                      </a:lnTo>
                      <a:cubicBezTo>
                        <a:pt x="0" y="399492"/>
                        <a:pt x="399492" y="0"/>
                        <a:pt x="892290" y="0"/>
                      </a:cubicBezTo>
                      <a:close/>
                    </a:path>
                  </a:pathLst>
                </a:custGeom>
                <a:solidFill>
                  <a:srgbClr val="F7393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endParaRPr lang="fr-MA" sz="2800">
                    <a:solidFill>
                      <a:schemeClr val="tx1"/>
                    </a:solidFill>
                  </a:endParaRPr>
                </a:p>
              </p:txBody>
            </p:sp>
            <p:sp>
              <p:nvSpPr>
                <p:cNvPr id="29" name="Freeform: Shape 28">
                  <a:extLst>
                    <a:ext uri="{FF2B5EF4-FFF2-40B4-BE49-F238E27FC236}">
                      <a16:creationId xmlns:a16="http://schemas.microsoft.com/office/drawing/2014/main" id="{D95A1EB4-F97A-4F2C-A9C5-C664D2BF1676}"/>
                    </a:ext>
                  </a:extLst>
                </p:cNvPr>
                <p:cNvSpPr/>
                <p:nvPr/>
              </p:nvSpPr>
              <p:spPr>
                <a:xfrm>
                  <a:off x="1342588" y="910935"/>
                  <a:ext cx="198858" cy="198858"/>
                </a:xfrm>
                <a:custGeom>
                  <a:avLst/>
                  <a:gdLst>
                    <a:gd name="connsiteX0" fmla="*/ 67377 w 108660"/>
                    <a:gd name="connsiteY0" fmla="*/ 71902 h 115365"/>
                    <a:gd name="connsiteX1" fmla="*/ 70853 w 108660"/>
                    <a:gd name="connsiteY1" fmla="*/ 73629 h 115365"/>
                    <a:gd name="connsiteX2" fmla="*/ 86114 w 108660"/>
                    <a:gd name="connsiteY2" fmla="*/ 100034 h 115365"/>
                    <a:gd name="connsiteX3" fmla="*/ 84836 w 108660"/>
                    <a:gd name="connsiteY3" fmla="*/ 104841 h 115365"/>
                    <a:gd name="connsiteX4" fmla="*/ 76774 w 108660"/>
                    <a:gd name="connsiteY4" fmla="*/ 109523 h 115365"/>
                    <a:gd name="connsiteX5" fmla="*/ 71978 w 108660"/>
                    <a:gd name="connsiteY5" fmla="*/ 108243 h 115365"/>
                    <a:gd name="connsiteX6" fmla="*/ 56717 w 108660"/>
                    <a:gd name="connsiteY6" fmla="*/ 81838 h 115365"/>
                    <a:gd name="connsiteX7" fmla="*/ 57995 w 108660"/>
                    <a:gd name="connsiteY7" fmla="*/ 77031 h 115365"/>
                    <a:gd name="connsiteX8" fmla="*/ 66057 w 108660"/>
                    <a:gd name="connsiteY8" fmla="*/ 72349 h 115365"/>
                    <a:gd name="connsiteX9" fmla="*/ 67377 w 108660"/>
                    <a:gd name="connsiteY9" fmla="*/ 71902 h 115365"/>
                    <a:gd name="connsiteX10" fmla="*/ 90660 w 108660"/>
                    <a:gd name="connsiteY10" fmla="*/ 11963 h 115365"/>
                    <a:gd name="connsiteX11" fmla="*/ 108660 w 108660"/>
                    <a:gd name="connsiteY11" fmla="*/ 29963 h 115365"/>
                    <a:gd name="connsiteX12" fmla="*/ 90660 w 108660"/>
                    <a:gd name="connsiteY12" fmla="*/ 47963 h 115365"/>
                    <a:gd name="connsiteX13" fmla="*/ 72660 w 108660"/>
                    <a:gd name="connsiteY13" fmla="*/ 29963 h 115365"/>
                    <a:gd name="connsiteX14" fmla="*/ 90660 w 108660"/>
                    <a:gd name="connsiteY14" fmla="*/ 11963 h 115365"/>
                    <a:gd name="connsiteX15" fmla="*/ 12883 w 108660"/>
                    <a:gd name="connsiteY15" fmla="*/ 10583 h 115365"/>
                    <a:gd name="connsiteX16" fmla="*/ 28856 w 108660"/>
                    <a:gd name="connsiteY16" fmla="*/ 38492 h 115365"/>
                    <a:gd name="connsiteX17" fmla="*/ 29670 w 108660"/>
                    <a:gd name="connsiteY17" fmla="*/ 68633 h 115365"/>
                    <a:gd name="connsiteX18" fmla="*/ 54537 w 108660"/>
                    <a:gd name="connsiteY18" fmla="*/ 82872 h 115365"/>
                    <a:gd name="connsiteX19" fmla="*/ 70535 w 108660"/>
                    <a:gd name="connsiteY19" fmla="*/ 110710 h 115365"/>
                    <a:gd name="connsiteX20" fmla="*/ 56894 w 108660"/>
                    <a:gd name="connsiteY20" fmla="*/ 115365 h 115365"/>
                    <a:gd name="connsiteX21" fmla="*/ 45294 w 108660"/>
                    <a:gd name="connsiteY21" fmla="*/ 110850 h 115365"/>
                    <a:gd name="connsiteX22" fmla="*/ 20 w 108660"/>
                    <a:gd name="connsiteY22" fmla="*/ 26785 h 115365"/>
                    <a:gd name="connsiteX23" fmla="*/ 3356 w 108660"/>
                    <a:gd name="connsiteY23" fmla="*/ 17711 h 115365"/>
                    <a:gd name="connsiteX24" fmla="*/ 12883 w 108660"/>
                    <a:gd name="connsiteY24" fmla="*/ 10583 h 115365"/>
                    <a:gd name="connsiteX25" fmla="*/ 26146 w 108660"/>
                    <a:gd name="connsiteY25" fmla="*/ 27 h 115365"/>
                    <a:gd name="connsiteX26" fmla="*/ 29622 w 108660"/>
                    <a:gd name="connsiteY26" fmla="*/ 1755 h 115365"/>
                    <a:gd name="connsiteX27" fmla="*/ 44882 w 108660"/>
                    <a:gd name="connsiteY27" fmla="*/ 28160 h 115365"/>
                    <a:gd name="connsiteX28" fmla="*/ 43605 w 108660"/>
                    <a:gd name="connsiteY28" fmla="*/ 32967 h 115365"/>
                    <a:gd name="connsiteX29" fmla="*/ 35542 w 108660"/>
                    <a:gd name="connsiteY29" fmla="*/ 37649 h 115365"/>
                    <a:gd name="connsiteX30" fmla="*/ 30747 w 108660"/>
                    <a:gd name="connsiteY30" fmla="*/ 36368 h 115365"/>
                    <a:gd name="connsiteX31" fmla="*/ 15486 w 108660"/>
                    <a:gd name="connsiteY31" fmla="*/ 9963 h 115365"/>
                    <a:gd name="connsiteX32" fmla="*/ 16764 w 108660"/>
                    <a:gd name="connsiteY32" fmla="*/ 5156 h 115365"/>
                    <a:gd name="connsiteX33" fmla="*/ 24826 w 108660"/>
                    <a:gd name="connsiteY33" fmla="*/ 474 h 115365"/>
                    <a:gd name="connsiteX34" fmla="*/ 26146 w 108660"/>
                    <a:gd name="connsiteY34" fmla="*/ 27 h 1153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8660" h="115365">
                      <a:moveTo>
                        <a:pt x="67377" y="71902"/>
                      </a:moveTo>
                      <a:cubicBezTo>
                        <a:pt x="68734" y="71731"/>
                        <a:pt x="70124" y="72369"/>
                        <a:pt x="70853" y="73629"/>
                      </a:cubicBezTo>
                      <a:lnTo>
                        <a:pt x="86114" y="100034"/>
                      </a:lnTo>
                      <a:cubicBezTo>
                        <a:pt x="87085" y="101715"/>
                        <a:pt x="86513" y="103867"/>
                        <a:pt x="84836" y="104841"/>
                      </a:cubicBezTo>
                      <a:lnTo>
                        <a:pt x="76774" y="109523"/>
                      </a:lnTo>
                      <a:cubicBezTo>
                        <a:pt x="75097" y="110497"/>
                        <a:pt x="72950" y="109924"/>
                        <a:pt x="71978" y="108243"/>
                      </a:cubicBezTo>
                      <a:lnTo>
                        <a:pt x="56717" y="81838"/>
                      </a:lnTo>
                      <a:cubicBezTo>
                        <a:pt x="55746" y="80157"/>
                        <a:pt x="56318" y="78005"/>
                        <a:pt x="57995" y="77031"/>
                      </a:cubicBezTo>
                      <a:lnTo>
                        <a:pt x="66057" y="72349"/>
                      </a:lnTo>
                      <a:cubicBezTo>
                        <a:pt x="66477" y="72106"/>
                        <a:pt x="66925" y="71959"/>
                        <a:pt x="67377" y="71902"/>
                      </a:cubicBezTo>
                      <a:close/>
                      <a:moveTo>
                        <a:pt x="90660" y="11963"/>
                      </a:moveTo>
                      <a:cubicBezTo>
                        <a:pt x="100601" y="11963"/>
                        <a:pt x="108660" y="20022"/>
                        <a:pt x="108660" y="29963"/>
                      </a:cubicBezTo>
                      <a:cubicBezTo>
                        <a:pt x="108660" y="39904"/>
                        <a:pt x="100601" y="47963"/>
                        <a:pt x="90660" y="47963"/>
                      </a:cubicBezTo>
                      <a:cubicBezTo>
                        <a:pt x="80719" y="47963"/>
                        <a:pt x="72660" y="39904"/>
                        <a:pt x="72660" y="29963"/>
                      </a:cubicBezTo>
                      <a:cubicBezTo>
                        <a:pt x="72660" y="20022"/>
                        <a:pt x="80719" y="11963"/>
                        <a:pt x="90660" y="11963"/>
                      </a:cubicBezTo>
                      <a:close/>
                      <a:moveTo>
                        <a:pt x="12883" y="10583"/>
                      </a:moveTo>
                      <a:lnTo>
                        <a:pt x="28856" y="38492"/>
                      </a:lnTo>
                      <a:cubicBezTo>
                        <a:pt x="19525" y="44628"/>
                        <a:pt x="25413" y="61107"/>
                        <a:pt x="29670" y="68633"/>
                      </a:cubicBezTo>
                      <a:cubicBezTo>
                        <a:pt x="34137" y="76158"/>
                        <a:pt x="44638" y="88577"/>
                        <a:pt x="54537" y="82872"/>
                      </a:cubicBezTo>
                      <a:lnTo>
                        <a:pt x="70535" y="110710"/>
                      </a:lnTo>
                      <a:cubicBezTo>
                        <a:pt x="62330" y="115705"/>
                        <a:pt x="59819" y="115213"/>
                        <a:pt x="56894" y="115365"/>
                      </a:cubicBezTo>
                      <a:cubicBezTo>
                        <a:pt x="52780" y="115307"/>
                        <a:pt x="47969" y="112616"/>
                        <a:pt x="45294" y="110850"/>
                      </a:cubicBezTo>
                      <a:cubicBezTo>
                        <a:pt x="32483" y="102989"/>
                        <a:pt x="-936" y="61099"/>
                        <a:pt x="20" y="26785"/>
                      </a:cubicBezTo>
                      <a:cubicBezTo>
                        <a:pt x="137" y="22672"/>
                        <a:pt x="1794" y="19675"/>
                        <a:pt x="3356" y="17711"/>
                      </a:cubicBezTo>
                      <a:cubicBezTo>
                        <a:pt x="5476" y="15116"/>
                        <a:pt x="9518" y="12492"/>
                        <a:pt x="12883" y="10583"/>
                      </a:cubicBezTo>
                      <a:close/>
                      <a:moveTo>
                        <a:pt x="26146" y="27"/>
                      </a:moveTo>
                      <a:cubicBezTo>
                        <a:pt x="27503" y="-144"/>
                        <a:pt x="28893" y="494"/>
                        <a:pt x="29622" y="1755"/>
                      </a:cubicBezTo>
                      <a:lnTo>
                        <a:pt x="44882" y="28160"/>
                      </a:lnTo>
                      <a:cubicBezTo>
                        <a:pt x="45854" y="29841"/>
                        <a:pt x="45282" y="31993"/>
                        <a:pt x="43605" y="32967"/>
                      </a:cubicBezTo>
                      <a:lnTo>
                        <a:pt x="35542" y="37649"/>
                      </a:lnTo>
                      <a:cubicBezTo>
                        <a:pt x="33866" y="38622"/>
                        <a:pt x="31719" y="38049"/>
                        <a:pt x="30747" y="36368"/>
                      </a:cubicBezTo>
                      <a:lnTo>
                        <a:pt x="15486" y="9963"/>
                      </a:lnTo>
                      <a:cubicBezTo>
                        <a:pt x="14515" y="8282"/>
                        <a:pt x="15087" y="6130"/>
                        <a:pt x="16764" y="5156"/>
                      </a:cubicBezTo>
                      <a:lnTo>
                        <a:pt x="24826" y="474"/>
                      </a:lnTo>
                      <a:cubicBezTo>
                        <a:pt x="25245" y="231"/>
                        <a:pt x="25694" y="84"/>
                        <a:pt x="26146" y="27"/>
                      </a:cubicBezTo>
                      <a:close/>
                    </a:path>
                  </a:pathLst>
                </a:custGeom>
                <a:solidFill>
                  <a:srgbClr val="F7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fr-MA" sz="2800" dirty="0">
                    <a:solidFill>
                      <a:schemeClr val="tx1"/>
                    </a:solidFill>
                  </a:endParaRPr>
                </a:p>
              </p:txBody>
            </p:sp>
          </p:grpSp>
          <p:sp>
            <p:nvSpPr>
              <p:cNvPr id="25" name="شكل حر 62">
                <a:extLst>
                  <a:ext uri="{FF2B5EF4-FFF2-40B4-BE49-F238E27FC236}">
                    <a16:creationId xmlns:a16="http://schemas.microsoft.com/office/drawing/2014/main" id="{D2054C89-6DB2-461F-9218-BBFE09739706}"/>
                  </a:ext>
                </a:extLst>
              </p:cNvPr>
              <p:cNvSpPr>
                <a:spLocks noChangeAspect="1"/>
              </p:cNvSpPr>
              <p:nvPr/>
            </p:nvSpPr>
            <p:spPr bwMode="auto">
              <a:xfrm flipH="1">
                <a:off x="1336594" y="1531940"/>
                <a:ext cx="201530" cy="198858"/>
              </a:xfrm>
              <a:custGeom>
                <a:avLst/>
                <a:gdLst>
                  <a:gd name="connsiteX0" fmla="*/ 359188 w 1477433"/>
                  <a:gd name="connsiteY0" fmla="*/ 970868 h 1452491"/>
                  <a:gd name="connsiteX1" fmla="*/ 360492 w 1477433"/>
                  <a:gd name="connsiteY1" fmla="*/ 978484 h 1452491"/>
                  <a:gd name="connsiteX2" fmla="*/ 490553 w 1477433"/>
                  <a:gd name="connsiteY2" fmla="*/ 1259435 h 1452491"/>
                  <a:gd name="connsiteX3" fmla="*/ 520735 w 1477433"/>
                  <a:gd name="connsiteY3" fmla="*/ 1294041 h 1452491"/>
                  <a:gd name="connsiteX4" fmla="*/ 448424 w 1477433"/>
                  <a:gd name="connsiteY4" fmla="*/ 1262166 h 1452491"/>
                  <a:gd name="connsiteX5" fmla="*/ 185253 w 1477433"/>
                  <a:gd name="connsiteY5" fmla="*/ 981504 h 1452491"/>
                  <a:gd name="connsiteX6" fmla="*/ 181110 w 1477433"/>
                  <a:gd name="connsiteY6" fmla="*/ 970868 h 1452491"/>
                  <a:gd name="connsiteX7" fmla="*/ 685878 w 1477433"/>
                  <a:gd name="connsiteY7" fmla="*/ 970868 h 1452491"/>
                  <a:gd name="connsiteX8" fmla="*/ 685878 w 1477433"/>
                  <a:gd name="connsiteY8" fmla="*/ 1328926 h 1452491"/>
                  <a:gd name="connsiteX9" fmla="*/ 638058 w 1477433"/>
                  <a:gd name="connsiteY9" fmla="*/ 1285671 h 1452491"/>
                  <a:gd name="connsiteX10" fmla="*/ 467183 w 1477433"/>
                  <a:gd name="connsiteY10" fmla="*/ 973985 h 1452491"/>
                  <a:gd name="connsiteX11" fmla="*/ 466594 w 1477433"/>
                  <a:gd name="connsiteY11" fmla="*/ 970868 h 1452491"/>
                  <a:gd name="connsiteX12" fmla="*/ 1002381 w 1477433"/>
                  <a:gd name="connsiteY12" fmla="*/ 970868 h 1452491"/>
                  <a:gd name="connsiteX13" fmla="*/ 984353 w 1477433"/>
                  <a:gd name="connsiteY13" fmla="*/ 1048524 h 1452491"/>
                  <a:gd name="connsiteX14" fmla="*/ 858010 w 1477433"/>
                  <a:gd name="connsiteY14" fmla="*/ 1285671 h 1452491"/>
                  <a:gd name="connsiteX15" fmla="*/ 809510 w 1477433"/>
                  <a:gd name="connsiteY15" fmla="*/ 1337430 h 1452491"/>
                  <a:gd name="connsiteX16" fmla="*/ 803387 w 1477433"/>
                  <a:gd name="connsiteY16" fmla="*/ 1338858 h 1452491"/>
                  <a:gd name="connsiteX17" fmla="*/ 790534 w 1477433"/>
                  <a:gd name="connsiteY17" fmla="*/ 1341003 h 1452491"/>
                  <a:gd name="connsiteX18" fmla="*/ 790534 w 1477433"/>
                  <a:gd name="connsiteY18" fmla="*/ 970868 h 1452491"/>
                  <a:gd name="connsiteX19" fmla="*/ 1298864 w 1477433"/>
                  <a:gd name="connsiteY19" fmla="*/ 970868 h 1452491"/>
                  <a:gd name="connsiteX20" fmla="*/ 1289246 w 1477433"/>
                  <a:gd name="connsiteY20" fmla="*/ 993620 h 1452491"/>
                  <a:gd name="connsiteX21" fmla="*/ 975561 w 1477433"/>
                  <a:gd name="connsiteY21" fmla="*/ 1284032 h 1452491"/>
                  <a:gd name="connsiteX22" fmla="*/ 960431 w 1477433"/>
                  <a:gd name="connsiteY22" fmla="*/ 1290007 h 1452491"/>
                  <a:gd name="connsiteX23" fmla="*/ 983030 w 1477433"/>
                  <a:gd name="connsiteY23" fmla="*/ 1259435 h 1452491"/>
                  <a:gd name="connsiteX24" fmla="*/ 1093266 w 1477433"/>
                  <a:gd name="connsiteY24" fmla="*/ 978484 h 1452491"/>
                  <a:gd name="connsiteX25" fmla="*/ 1094516 w 1477433"/>
                  <a:gd name="connsiteY25" fmla="*/ 970868 h 1452491"/>
                  <a:gd name="connsiteX26" fmla="*/ 335094 w 1477433"/>
                  <a:gd name="connsiteY26" fmla="*/ 594409 h 1452491"/>
                  <a:gd name="connsiteX27" fmla="*/ 333931 w 1477433"/>
                  <a:gd name="connsiteY27" fmla="*/ 602627 h 1452491"/>
                  <a:gd name="connsiteX28" fmla="*/ 328262 w 1477433"/>
                  <a:gd name="connsiteY28" fmla="*/ 701606 h 1452491"/>
                  <a:gd name="connsiteX29" fmla="*/ 336293 w 1477433"/>
                  <a:gd name="connsiteY29" fmla="*/ 837085 h 1452491"/>
                  <a:gd name="connsiteX30" fmla="*/ 341365 w 1477433"/>
                  <a:gd name="connsiteY30" fmla="*/ 866719 h 1452491"/>
                  <a:gd name="connsiteX31" fmla="*/ 145665 w 1477433"/>
                  <a:gd name="connsiteY31" fmla="*/ 866719 h 1452491"/>
                  <a:gd name="connsiteX32" fmla="*/ 134094 w 1477433"/>
                  <a:gd name="connsiteY32" fmla="*/ 822480 h 1452491"/>
                  <a:gd name="connsiteX33" fmla="*/ 119096 w 1477433"/>
                  <a:gd name="connsiteY33" fmla="*/ 714849 h 1452491"/>
                  <a:gd name="connsiteX34" fmla="*/ 133122 w 1477433"/>
                  <a:gd name="connsiteY34" fmla="*/ 617955 h 1452491"/>
                  <a:gd name="connsiteX35" fmla="*/ 139572 w 1477433"/>
                  <a:gd name="connsiteY35" fmla="*/ 594409 h 1452491"/>
                  <a:gd name="connsiteX36" fmla="*/ 685878 w 1477433"/>
                  <a:gd name="connsiteY36" fmla="*/ 594409 h 1452491"/>
                  <a:gd name="connsiteX37" fmla="*/ 685878 w 1477433"/>
                  <a:gd name="connsiteY37" fmla="*/ 866719 h 1452491"/>
                  <a:gd name="connsiteX38" fmla="*/ 449065 w 1477433"/>
                  <a:gd name="connsiteY38" fmla="*/ 866719 h 1452491"/>
                  <a:gd name="connsiteX39" fmla="*/ 442217 w 1477433"/>
                  <a:gd name="connsiteY39" fmla="*/ 799730 h 1452491"/>
                  <a:gd name="connsiteX40" fmla="*/ 439091 w 1477433"/>
                  <a:gd name="connsiteY40" fmla="*/ 698049 h 1452491"/>
                  <a:gd name="connsiteX41" fmla="*/ 446806 w 1477433"/>
                  <a:gd name="connsiteY41" fmla="*/ 594651 h 1452491"/>
                  <a:gd name="connsiteX42" fmla="*/ 446848 w 1477433"/>
                  <a:gd name="connsiteY42" fmla="*/ 594409 h 1452491"/>
                  <a:gd name="connsiteX43" fmla="*/ 1019572 w 1477433"/>
                  <a:gd name="connsiteY43" fmla="*/ 594409 h 1452491"/>
                  <a:gd name="connsiteX44" fmla="*/ 1022035 w 1477433"/>
                  <a:gd name="connsiteY44" fmla="*/ 614418 h 1452491"/>
                  <a:gd name="connsiteX45" fmla="*/ 1026647 w 1477433"/>
                  <a:gd name="connsiteY45" fmla="*/ 698049 h 1452491"/>
                  <a:gd name="connsiteX46" fmla="*/ 1021938 w 1477433"/>
                  <a:gd name="connsiteY46" fmla="*/ 831346 h 1452491"/>
                  <a:gd name="connsiteX47" fmla="*/ 1017638 w 1477433"/>
                  <a:gd name="connsiteY47" fmla="*/ 866719 h 1452491"/>
                  <a:gd name="connsiteX48" fmla="*/ 790534 w 1477433"/>
                  <a:gd name="connsiteY48" fmla="*/ 866719 h 1452491"/>
                  <a:gd name="connsiteX49" fmla="*/ 790534 w 1477433"/>
                  <a:gd name="connsiteY49" fmla="*/ 594409 h 1452491"/>
                  <a:gd name="connsiteX50" fmla="*/ 1333877 w 1477433"/>
                  <a:gd name="connsiteY50" fmla="*/ 594409 h 1452491"/>
                  <a:gd name="connsiteX51" fmla="*/ 1343339 w 1477433"/>
                  <a:gd name="connsiteY51" fmla="*/ 630011 h 1452491"/>
                  <a:gd name="connsiteX52" fmla="*/ 1358337 w 1477433"/>
                  <a:gd name="connsiteY52" fmla="*/ 737642 h 1452491"/>
                  <a:gd name="connsiteX53" fmla="*/ 1344311 w 1477433"/>
                  <a:gd name="connsiteY53" fmla="*/ 834536 h 1452491"/>
                  <a:gd name="connsiteX54" fmla="*/ 1335351 w 1477433"/>
                  <a:gd name="connsiteY54" fmla="*/ 866719 h 1452491"/>
                  <a:gd name="connsiteX55" fmla="*/ 1109912 w 1477433"/>
                  <a:gd name="connsiteY55" fmla="*/ 866719 h 1452491"/>
                  <a:gd name="connsiteX56" fmla="*/ 1120582 w 1477433"/>
                  <a:gd name="connsiteY56" fmla="*/ 701606 h 1452491"/>
                  <a:gd name="connsiteX57" fmla="*/ 1117221 w 1477433"/>
                  <a:gd name="connsiteY57" fmla="*/ 621477 h 1452491"/>
                  <a:gd name="connsiteX58" fmla="*/ 1114572 w 1477433"/>
                  <a:gd name="connsiteY58" fmla="*/ 594409 h 1452491"/>
                  <a:gd name="connsiteX59" fmla="*/ 515400 w 1477433"/>
                  <a:gd name="connsiteY59" fmla="*/ 164829 h 1452491"/>
                  <a:gd name="connsiteX60" fmla="*/ 505391 w 1477433"/>
                  <a:gd name="connsiteY60" fmla="*/ 175684 h 1452491"/>
                  <a:gd name="connsiteX61" fmla="*/ 364412 w 1477433"/>
                  <a:gd name="connsiteY61" fmla="*/ 438014 h 1452491"/>
                  <a:gd name="connsiteX62" fmla="*/ 352145 w 1477433"/>
                  <a:gd name="connsiteY62" fmla="*/ 490260 h 1452491"/>
                  <a:gd name="connsiteX63" fmla="*/ 174602 w 1477433"/>
                  <a:gd name="connsiteY63" fmla="*/ 490260 h 1452491"/>
                  <a:gd name="connsiteX64" fmla="*/ 183559 w 1477433"/>
                  <a:gd name="connsiteY64" fmla="*/ 468287 h 1452491"/>
                  <a:gd name="connsiteX65" fmla="*/ 445170 w 1477433"/>
                  <a:gd name="connsiteY65" fmla="*/ 196676 h 1452491"/>
                  <a:gd name="connsiteX66" fmla="*/ 955189 w 1477433"/>
                  <a:gd name="connsiteY66" fmla="*/ 156152 h 1452491"/>
                  <a:gd name="connsiteX67" fmla="*/ 972101 w 1477433"/>
                  <a:gd name="connsiteY67" fmla="*/ 162544 h 1452491"/>
                  <a:gd name="connsiteX68" fmla="*/ 1287505 w 1477433"/>
                  <a:gd name="connsiteY68" fmla="*/ 461051 h 1452491"/>
                  <a:gd name="connsiteX69" fmla="*/ 1299306 w 1477433"/>
                  <a:gd name="connsiteY69" fmla="*/ 490260 h 1452491"/>
                  <a:gd name="connsiteX70" fmla="*/ 1098994 w 1477433"/>
                  <a:gd name="connsiteY70" fmla="*/ 490260 h 1452491"/>
                  <a:gd name="connsiteX71" fmla="*/ 1086370 w 1477433"/>
                  <a:gd name="connsiteY71" fmla="*/ 423770 h 1452491"/>
                  <a:gd name="connsiteX72" fmla="*/ 970454 w 1477433"/>
                  <a:gd name="connsiteY72" fmla="*/ 175684 h 1452491"/>
                  <a:gd name="connsiteX73" fmla="*/ 685878 w 1477433"/>
                  <a:gd name="connsiteY73" fmla="*/ 126507 h 1452491"/>
                  <a:gd name="connsiteX74" fmla="*/ 685878 w 1477433"/>
                  <a:gd name="connsiteY74" fmla="*/ 490260 h 1452491"/>
                  <a:gd name="connsiteX75" fmla="*/ 466559 w 1477433"/>
                  <a:gd name="connsiteY75" fmla="*/ 490260 h 1452491"/>
                  <a:gd name="connsiteX76" fmla="*/ 486500 w 1477433"/>
                  <a:gd name="connsiteY76" fmla="*/ 420671 h 1452491"/>
                  <a:gd name="connsiteX77" fmla="*/ 661418 w 1477433"/>
                  <a:gd name="connsiteY77" fmla="*/ 147172 h 1452491"/>
                  <a:gd name="connsiteX78" fmla="*/ 790534 w 1477433"/>
                  <a:gd name="connsiteY78" fmla="*/ 110272 h 1452491"/>
                  <a:gd name="connsiteX79" fmla="*/ 799436 w 1477433"/>
                  <a:gd name="connsiteY79" fmla="*/ 111456 h 1452491"/>
                  <a:gd name="connsiteX80" fmla="*/ 803137 w 1477433"/>
                  <a:gd name="connsiteY80" fmla="*/ 112212 h 1452491"/>
                  <a:gd name="connsiteX81" fmla="*/ 838210 w 1477433"/>
                  <a:gd name="connsiteY81" fmla="*/ 147172 h 1452491"/>
                  <a:gd name="connsiteX82" fmla="*/ 981874 w 1477433"/>
                  <a:gd name="connsiteY82" fmla="*/ 405529 h 1452491"/>
                  <a:gd name="connsiteX83" fmla="*/ 1001543 w 1477433"/>
                  <a:gd name="connsiteY83" fmla="*/ 490260 h 1452491"/>
                  <a:gd name="connsiteX84" fmla="*/ 790534 w 1477433"/>
                  <a:gd name="connsiteY84" fmla="*/ 490260 h 1452491"/>
                  <a:gd name="connsiteX85" fmla="*/ 736675 w 1477433"/>
                  <a:gd name="connsiteY85" fmla="*/ 0 h 1452491"/>
                  <a:gd name="connsiteX86" fmla="*/ 6248 w 1477433"/>
                  <a:gd name="connsiteY86" fmla="*/ 635366 h 1452491"/>
                  <a:gd name="connsiteX87" fmla="*/ 415 w 1477433"/>
                  <a:gd name="connsiteY87" fmla="*/ 713798 h 1452491"/>
                  <a:gd name="connsiteX88" fmla="*/ 0 w 1477433"/>
                  <a:gd name="connsiteY88" fmla="*/ 713798 h 1452491"/>
                  <a:gd name="connsiteX89" fmla="*/ 242 w 1477433"/>
                  <a:gd name="connsiteY89" fmla="*/ 716133 h 1452491"/>
                  <a:gd name="connsiteX90" fmla="*/ 0 w 1477433"/>
                  <a:gd name="connsiteY90" fmla="*/ 719388 h 1452491"/>
                  <a:gd name="connsiteX91" fmla="*/ 579 w 1477433"/>
                  <a:gd name="connsiteY91" fmla="*/ 719388 h 1452491"/>
                  <a:gd name="connsiteX92" fmla="*/ 9659 w 1477433"/>
                  <a:gd name="connsiteY92" fmla="*/ 806983 h 1452491"/>
                  <a:gd name="connsiteX93" fmla="*/ 740759 w 1477433"/>
                  <a:gd name="connsiteY93" fmla="*/ 1452491 h 1452491"/>
                  <a:gd name="connsiteX94" fmla="*/ 1471185 w 1477433"/>
                  <a:gd name="connsiteY94" fmla="*/ 817125 h 1452491"/>
                  <a:gd name="connsiteX95" fmla="*/ 1477018 w 1477433"/>
                  <a:gd name="connsiteY95" fmla="*/ 738693 h 1452491"/>
                  <a:gd name="connsiteX96" fmla="*/ 1477433 w 1477433"/>
                  <a:gd name="connsiteY96" fmla="*/ 738693 h 1452491"/>
                  <a:gd name="connsiteX97" fmla="*/ 1477191 w 1477433"/>
                  <a:gd name="connsiteY97" fmla="*/ 736358 h 1452491"/>
                  <a:gd name="connsiteX98" fmla="*/ 1477433 w 1477433"/>
                  <a:gd name="connsiteY98" fmla="*/ 733104 h 1452491"/>
                  <a:gd name="connsiteX99" fmla="*/ 1476854 w 1477433"/>
                  <a:gd name="connsiteY99" fmla="*/ 733104 h 1452491"/>
                  <a:gd name="connsiteX100" fmla="*/ 1467774 w 1477433"/>
                  <a:gd name="connsiteY100" fmla="*/ 645508 h 1452491"/>
                  <a:gd name="connsiteX101" fmla="*/ 736675 w 1477433"/>
                  <a:gd name="connsiteY101" fmla="*/ 0 h 1452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1477433" h="1452491">
                    <a:moveTo>
                      <a:pt x="359188" y="970868"/>
                    </a:moveTo>
                    <a:lnTo>
                      <a:pt x="360492" y="978484"/>
                    </a:lnTo>
                    <a:cubicBezTo>
                      <a:pt x="383856" y="1073635"/>
                      <a:pt x="423525" y="1169464"/>
                      <a:pt x="490553" y="1259435"/>
                    </a:cubicBezTo>
                    <a:lnTo>
                      <a:pt x="520735" y="1294041"/>
                    </a:lnTo>
                    <a:lnTo>
                      <a:pt x="448424" y="1262166"/>
                    </a:lnTo>
                    <a:cubicBezTo>
                      <a:pt x="350471" y="1208613"/>
                      <a:pt x="249852" y="1121886"/>
                      <a:pt x="185253" y="981504"/>
                    </a:cubicBezTo>
                    <a:lnTo>
                      <a:pt x="181110" y="970868"/>
                    </a:lnTo>
                    <a:close/>
                    <a:moveTo>
                      <a:pt x="685878" y="970868"/>
                    </a:moveTo>
                    <a:lnTo>
                      <a:pt x="685878" y="1328926"/>
                    </a:lnTo>
                    <a:lnTo>
                      <a:pt x="638058" y="1285671"/>
                    </a:lnTo>
                    <a:cubicBezTo>
                      <a:pt x="555420" y="1201740"/>
                      <a:pt x="498358" y="1104664"/>
                      <a:pt x="467183" y="973985"/>
                    </a:cubicBezTo>
                    <a:lnTo>
                      <a:pt x="466594" y="970868"/>
                    </a:lnTo>
                    <a:close/>
                    <a:moveTo>
                      <a:pt x="1002381" y="970868"/>
                    </a:moveTo>
                    <a:lnTo>
                      <a:pt x="984353" y="1048524"/>
                    </a:lnTo>
                    <a:cubicBezTo>
                      <a:pt x="956202" y="1142969"/>
                      <a:pt x="914043" y="1218526"/>
                      <a:pt x="858010" y="1285671"/>
                    </a:cubicBezTo>
                    <a:lnTo>
                      <a:pt x="809510" y="1337430"/>
                    </a:lnTo>
                    <a:lnTo>
                      <a:pt x="803387" y="1338858"/>
                    </a:lnTo>
                    <a:lnTo>
                      <a:pt x="790534" y="1341003"/>
                    </a:lnTo>
                    <a:lnTo>
                      <a:pt x="790534" y="970868"/>
                    </a:lnTo>
                    <a:close/>
                    <a:moveTo>
                      <a:pt x="1298864" y="970868"/>
                    </a:moveTo>
                    <a:lnTo>
                      <a:pt x="1289246" y="993620"/>
                    </a:lnTo>
                    <a:cubicBezTo>
                      <a:pt x="1212336" y="1146756"/>
                      <a:pt x="1087012" y="1234269"/>
                      <a:pt x="975561" y="1284032"/>
                    </a:cubicBezTo>
                    <a:lnTo>
                      <a:pt x="960431" y="1290007"/>
                    </a:lnTo>
                    <a:lnTo>
                      <a:pt x="983030" y="1259435"/>
                    </a:lnTo>
                    <a:cubicBezTo>
                      <a:pt x="1039841" y="1169464"/>
                      <a:pt x="1073463" y="1073635"/>
                      <a:pt x="1093266" y="978484"/>
                    </a:cubicBezTo>
                    <a:lnTo>
                      <a:pt x="1094516" y="970868"/>
                    </a:lnTo>
                    <a:close/>
                    <a:moveTo>
                      <a:pt x="335094" y="594409"/>
                    </a:moveTo>
                    <a:lnTo>
                      <a:pt x="333931" y="602627"/>
                    </a:lnTo>
                    <a:cubicBezTo>
                      <a:pt x="330867" y="633659"/>
                      <a:pt x="328921" y="666598"/>
                      <a:pt x="328262" y="701606"/>
                    </a:cubicBezTo>
                    <a:cubicBezTo>
                      <a:pt x="329166" y="745234"/>
                      <a:pt x="331382" y="790666"/>
                      <a:pt x="336293" y="837085"/>
                    </a:cubicBezTo>
                    <a:lnTo>
                      <a:pt x="341365" y="866719"/>
                    </a:lnTo>
                    <a:lnTo>
                      <a:pt x="145665" y="866719"/>
                    </a:lnTo>
                    <a:lnTo>
                      <a:pt x="134094" y="822480"/>
                    </a:lnTo>
                    <a:lnTo>
                      <a:pt x="119096" y="714849"/>
                    </a:lnTo>
                    <a:lnTo>
                      <a:pt x="133122" y="617955"/>
                    </a:lnTo>
                    <a:lnTo>
                      <a:pt x="139572" y="594409"/>
                    </a:lnTo>
                    <a:close/>
                    <a:moveTo>
                      <a:pt x="685878" y="594409"/>
                    </a:moveTo>
                    <a:lnTo>
                      <a:pt x="685878" y="866719"/>
                    </a:lnTo>
                    <a:lnTo>
                      <a:pt x="449065" y="866719"/>
                    </a:lnTo>
                    <a:lnTo>
                      <a:pt x="442217" y="799730"/>
                    </a:lnTo>
                    <a:cubicBezTo>
                      <a:pt x="440134" y="767562"/>
                      <a:pt x="439091" y="733723"/>
                      <a:pt x="439091" y="698049"/>
                    </a:cubicBezTo>
                    <a:cubicBezTo>
                      <a:pt x="440079" y="661653"/>
                      <a:pt x="442729" y="627223"/>
                      <a:pt x="446806" y="594651"/>
                    </a:cubicBezTo>
                    <a:lnTo>
                      <a:pt x="446848" y="594409"/>
                    </a:lnTo>
                    <a:close/>
                    <a:moveTo>
                      <a:pt x="1019572" y="594409"/>
                    </a:moveTo>
                    <a:lnTo>
                      <a:pt x="1022035" y="614418"/>
                    </a:lnTo>
                    <a:cubicBezTo>
                      <a:pt x="1024406" y="641073"/>
                      <a:pt x="1025977" y="668932"/>
                      <a:pt x="1026647" y="698049"/>
                    </a:cubicBezTo>
                    <a:cubicBezTo>
                      <a:pt x="1026647" y="745615"/>
                      <a:pt x="1025076" y="789918"/>
                      <a:pt x="1021938" y="831346"/>
                    </a:cubicBezTo>
                    <a:lnTo>
                      <a:pt x="1017638" y="866719"/>
                    </a:lnTo>
                    <a:lnTo>
                      <a:pt x="790534" y="866719"/>
                    </a:lnTo>
                    <a:lnTo>
                      <a:pt x="790534" y="594409"/>
                    </a:lnTo>
                    <a:close/>
                    <a:moveTo>
                      <a:pt x="1333877" y="594409"/>
                    </a:moveTo>
                    <a:lnTo>
                      <a:pt x="1343339" y="630011"/>
                    </a:lnTo>
                    <a:lnTo>
                      <a:pt x="1358337" y="737642"/>
                    </a:lnTo>
                    <a:lnTo>
                      <a:pt x="1344311" y="834536"/>
                    </a:lnTo>
                    <a:lnTo>
                      <a:pt x="1335351" y="866719"/>
                    </a:lnTo>
                    <a:lnTo>
                      <a:pt x="1109912" y="866719"/>
                    </a:lnTo>
                    <a:lnTo>
                      <a:pt x="1120582" y="701606"/>
                    </a:lnTo>
                    <a:cubicBezTo>
                      <a:pt x="1120136" y="673600"/>
                      <a:pt x="1118991" y="646918"/>
                      <a:pt x="1117221" y="621477"/>
                    </a:cubicBezTo>
                    <a:lnTo>
                      <a:pt x="1114572" y="594409"/>
                    </a:lnTo>
                    <a:close/>
                    <a:moveTo>
                      <a:pt x="515400" y="164829"/>
                    </a:moveTo>
                    <a:lnTo>
                      <a:pt x="505391" y="175684"/>
                    </a:lnTo>
                    <a:cubicBezTo>
                      <a:pt x="452742" y="237043"/>
                      <a:pt x="398772" y="317744"/>
                      <a:pt x="364412" y="438014"/>
                    </a:cubicBezTo>
                    <a:lnTo>
                      <a:pt x="352145" y="490260"/>
                    </a:lnTo>
                    <a:lnTo>
                      <a:pt x="174602" y="490260"/>
                    </a:lnTo>
                    <a:lnTo>
                      <a:pt x="183559" y="468287"/>
                    </a:lnTo>
                    <a:cubicBezTo>
                      <a:pt x="247488" y="335326"/>
                      <a:pt x="347594" y="250562"/>
                      <a:pt x="445170" y="196676"/>
                    </a:cubicBezTo>
                    <a:close/>
                    <a:moveTo>
                      <a:pt x="955189" y="156152"/>
                    </a:moveTo>
                    <a:lnTo>
                      <a:pt x="972101" y="162544"/>
                    </a:lnTo>
                    <a:cubicBezTo>
                      <a:pt x="1083932" y="211005"/>
                      <a:pt x="1209819" y="299522"/>
                      <a:pt x="1287505" y="461051"/>
                    </a:cubicBezTo>
                    <a:lnTo>
                      <a:pt x="1299306" y="490260"/>
                    </a:lnTo>
                    <a:lnTo>
                      <a:pt x="1098994" y="490260"/>
                    </a:lnTo>
                    <a:lnTo>
                      <a:pt x="1086370" y="423770"/>
                    </a:lnTo>
                    <a:cubicBezTo>
                      <a:pt x="1057163" y="311319"/>
                      <a:pt x="1013292" y="234589"/>
                      <a:pt x="970454" y="175684"/>
                    </a:cubicBezTo>
                    <a:close/>
                    <a:moveTo>
                      <a:pt x="685878" y="126507"/>
                    </a:moveTo>
                    <a:lnTo>
                      <a:pt x="685878" y="490260"/>
                    </a:lnTo>
                    <a:lnTo>
                      <a:pt x="466559" y="490260"/>
                    </a:lnTo>
                    <a:lnTo>
                      <a:pt x="486500" y="420671"/>
                    </a:lnTo>
                    <a:cubicBezTo>
                      <a:pt x="530707" y="292848"/>
                      <a:pt x="598814" y="206144"/>
                      <a:pt x="661418" y="147172"/>
                    </a:cubicBezTo>
                    <a:close/>
                    <a:moveTo>
                      <a:pt x="790534" y="110272"/>
                    </a:moveTo>
                    <a:lnTo>
                      <a:pt x="799436" y="111456"/>
                    </a:lnTo>
                    <a:lnTo>
                      <a:pt x="803137" y="112212"/>
                    </a:lnTo>
                    <a:lnTo>
                      <a:pt x="838210" y="147172"/>
                    </a:lnTo>
                    <a:cubicBezTo>
                      <a:pt x="889149" y="203785"/>
                      <a:pt x="944387" y="285956"/>
                      <a:pt x="981874" y="405529"/>
                    </a:cubicBezTo>
                    <a:lnTo>
                      <a:pt x="1001543" y="490260"/>
                    </a:lnTo>
                    <a:lnTo>
                      <a:pt x="790534" y="490260"/>
                    </a:lnTo>
                    <a:close/>
                    <a:moveTo>
                      <a:pt x="736675" y="0"/>
                    </a:moveTo>
                    <a:cubicBezTo>
                      <a:pt x="413135" y="-476"/>
                      <a:pt x="58187" y="227220"/>
                      <a:pt x="6248" y="635366"/>
                    </a:cubicBezTo>
                    <a:lnTo>
                      <a:pt x="415" y="713798"/>
                    </a:lnTo>
                    <a:lnTo>
                      <a:pt x="0" y="713798"/>
                    </a:lnTo>
                    <a:lnTo>
                      <a:pt x="242" y="716133"/>
                    </a:lnTo>
                    <a:lnTo>
                      <a:pt x="0" y="719388"/>
                    </a:lnTo>
                    <a:lnTo>
                      <a:pt x="579" y="719388"/>
                    </a:lnTo>
                    <a:lnTo>
                      <a:pt x="9659" y="806983"/>
                    </a:lnTo>
                    <a:cubicBezTo>
                      <a:pt x="76629" y="1255962"/>
                      <a:pt x="417220" y="1452015"/>
                      <a:pt x="740759" y="1452491"/>
                    </a:cubicBezTo>
                    <a:cubicBezTo>
                      <a:pt x="1064298" y="1452967"/>
                      <a:pt x="1419246" y="1225271"/>
                      <a:pt x="1471185" y="817125"/>
                    </a:cubicBezTo>
                    <a:lnTo>
                      <a:pt x="1477018" y="738693"/>
                    </a:lnTo>
                    <a:lnTo>
                      <a:pt x="1477433" y="738693"/>
                    </a:lnTo>
                    <a:lnTo>
                      <a:pt x="1477191" y="736358"/>
                    </a:lnTo>
                    <a:lnTo>
                      <a:pt x="1477433" y="733104"/>
                    </a:lnTo>
                    <a:lnTo>
                      <a:pt x="1476854" y="733104"/>
                    </a:lnTo>
                    <a:lnTo>
                      <a:pt x="1467774" y="645508"/>
                    </a:lnTo>
                    <a:cubicBezTo>
                      <a:pt x="1400804" y="196529"/>
                      <a:pt x="1060214" y="476"/>
                      <a:pt x="736675" y="0"/>
                    </a:cubicBezTo>
                    <a:close/>
                  </a:path>
                </a:pathLst>
              </a:custGeom>
              <a:solidFill>
                <a:srgbClr val="F73939"/>
              </a:solidFill>
              <a:ln w="9525">
                <a:noFill/>
                <a:round/>
                <a:headEnd/>
                <a:tailEnd/>
              </a:ln>
              <a:extLst/>
            </p:spPr>
            <p:txBody>
              <a:bodyPr rot="0" vert="horz" wrap="square" lIns="91440" tIns="45720" rIns="91440" bIns="45720" anchor="t" anchorCtr="0" upright="1">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fr-MA" sz="2800"/>
              </a:p>
            </p:txBody>
          </p:sp>
        </p:grpSp>
        <p:grpSp>
          <p:nvGrpSpPr>
            <p:cNvPr id="21" name="Group 20">
              <a:extLst>
                <a:ext uri="{FF2B5EF4-FFF2-40B4-BE49-F238E27FC236}">
                  <a16:creationId xmlns:a16="http://schemas.microsoft.com/office/drawing/2014/main" id="{C0A9A0CB-28FD-45E8-B272-A211DA7B8984}"/>
                </a:ext>
              </a:extLst>
            </p:cNvPr>
            <p:cNvGrpSpPr/>
            <p:nvPr/>
          </p:nvGrpSpPr>
          <p:grpSpPr>
            <a:xfrm>
              <a:off x="6335023" y="3096837"/>
              <a:ext cx="1548129" cy="140279"/>
              <a:chOff x="6335023" y="3096837"/>
              <a:chExt cx="1548129" cy="140279"/>
            </a:xfrm>
          </p:grpSpPr>
          <p:sp>
            <p:nvSpPr>
              <p:cNvPr id="22" name="Rectangle 21">
                <a:extLst>
                  <a:ext uri="{FF2B5EF4-FFF2-40B4-BE49-F238E27FC236}">
                    <a16:creationId xmlns:a16="http://schemas.microsoft.com/office/drawing/2014/main" id="{21C03ABE-1622-47BF-9DF4-C2D29C21D54F}"/>
                  </a:ext>
                </a:extLst>
              </p:cNvPr>
              <p:cNvSpPr/>
              <p:nvPr/>
            </p:nvSpPr>
            <p:spPr>
              <a:xfrm>
                <a:off x="6458279" y="3096837"/>
                <a:ext cx="1424873" cy="136147"/>
              </a:xfrm>
              <a:prstGeom prst="rect">
                <a:avLst/>
              </a:prstGeom>
              <a:solidFill>
                <a:schemeClr val="bg1">
                  <a:lumMod val="75000"/>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226" tIns="39113" rIns="78226" bIns="39113" numCol="1" spcCol="0" rtlCol="0" fromWordArt="0" anchor="ctr" anchorCtr="0" forceAA="0" compatLnSpc="1">
                <a:prstTxWarp prst="textNoShape">
                  <a:avLst/>
                </a:prstTxWarp>
                <a:noAutofit/>
              </a:bodyPr>
              <a:lstStyle/>
              <a:p>
                <a:pPr rtl="1">
                  <a:lnSpc>
                    <a:spcPct val="107000"/>
                  </a:lnSpc>
                  <a:spcAft>
                    <a:spcPts val="684"/>
                  </a:spcAft>
                </a:pPr>
                <a:r>
                  <a:rPr lang="ar-MA" sz="1000" dirty="0">
                    <a:solidFill>
                      <a:schemeClr val="tx1"/>
                    </a:solidFill>
                    <a:latin typeface="Mothanna" panose="02000503000000000000" pitchFamily="2" charset="-78"/>
                    <a:ea typeface="Open Sans" panose="020B0606030504020204" pitchFamily="34" charset="0"/>
                    <a:cs typeface="Mothanna" panose="02000503000000000000" pitchFamily="2" charset="-78"/>
                  </a:rPr>
                  <a:t>28 سنة, </a:t>
                </a:r>
                <a:r>
                  <a:rPr lang="ar-DZ" sz="1000" dirty="0">
                    <a:solidFill>
                      <a:schemeClr val="tx1"/>
                    </a:solidFill>
                    <a:latin typeface="Mothanna" panose="02000503000000000000" pitchFamily="2" charset="-78"/>
                    <a:ea typeface="Open Sans" panose="020B0606030504020204" pitchFamily="34" charset="0"/>
                    <a:cs typeface="Mothanna" panose="02000503000000000000" pitchFamily="2" charset="-78"/>
                  </a:rPr>
                  <a:t>أعزب</a:t>
                </a:r>
                <a:endParaRPr lang="fr-FR" sz="900" dirty="0">
                  <a:solidFill>
                    <a:schemeClr val="tx1"/>
                  </a:solidFill>
                  <a:latin typeface="Mothanna" panose="02000503000000000000" pitchFamily="2" charset="-78"/>
                  <a:ea typeface="Open Sans" panose="020B0606030504020204" pitchFamily="34" charset="0"/>
                  <a:cs typeface="Mothanna" panose="02000503000000000000" pitchFamily="2" charset="-78"/>
                </a:endParaRPr>
              </a:p>
            </p:txBody>
          </p:sp>
          <p:sp>
            <p:nvSpPr>
              <p:cNvPr id="23" name="Heart 22">
                <a:extLst>
                  <a:ext uri="{FF2B5EF4-FFF2-40B4-BE49-F238E27FC236}">
                    <a16:creationId xmlns:a16="http://schemas.microsoft.com/office/drawing/2014/main" id="{B8251A80-069C-46C7-82F2-F5FFE02A018C}"/>
                  </a:ext>
                </a:extLst>
              </p:cNvPr>
              <p:cNvSpPr/>
              <p:nvPr/>
            </p:nvSpPr>
            <p:spPr>
              <a:xfrm>
                <a:off x="6335023" y="3112340"/>
                <a:ext cx="124776" cy="124776"/>
              </a:xfrm>
              <a:prstGeom prst="heart">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MA"/>
              </a:p>
            </p:txBody>
          </p:sp>
        </p:grpSp>
      </p:grpSp>
      <p:sp>
        <p:nvSpPr>
          <p:cNvPr id="36" name="Freeform: Shape 35">
            <a:extLst>
              <a:ext uri="{FF2B5EF4-FFF2-40B4-BE49-F238E27FC236}">
                <a16:creationId xmlns:a16="http://schemas.microsoft.com/office/drawing/2014/main" id="{377D2113-AA2C-43B6-8F84-5072C2B8C4D7}"/>
              </a:ext>
            </a:extLst>
          </p:cNvPr>
          <p:cNvSpPr/>
          <p:nvPr/>
        </p:nvSpPr>
        <p:spPr>
          <a:xfrm>
            <a:off x="2667668" y="1733058"/>
            <a:ext cx="4190332" cy="958424"/>
          </a:xfrm>
          <a:custGeom>
            <a:avLst/>
            <a:gdLst>
              <a:gd name="connsiteX0" fmla="*/ 158839 w 3952060"/>
              <a:gd name="connsiteY0" fmla="*/ 0 h 958424"/>
              <a:gd name="connsiteX1" fmla="*/ 159741 w 3952060"/>
              <a:gd name="connsiteY1" fmla="*/ 0 h 958424"/>
              <a:gd name="connsiteX2" fmla="*/ 827709 w 3952060"/>
              <a:gd name="connsiteY2" fmla="*/ 0 h 958424"/>
              <a:gd name="connsiteX3" fmla="*/ 3952060 w 3952060"/>
              <a:gd name="connsiteY3" fmla="*/ 0 h 958424"/>
              <a:gd name="connsiteX4" fmla="*/ 3952060 w 3952060"/>
              <a:gd name="connsiteY4" fmla="*/ 958424 h 958424"/>
              <a:gd name="connsiteX5" fmla="*/ 827709 w 3952060"/>
              <a:gd name="connsiteY5" fmla="*/ 958424 h 958424"/>
              <a:gd name="connsiteX6" fmla="*/ 159741 w 3952060"/>
              <a:gd name="connsiteY6" fmla="*/ 958424 h 958424"/>
              <a:gd name="connsiteX7" fmla="*/ 158839 w 3952060"/>
              <a:gd name="connsiteY7" fmla="*/ 958424 h 958424"/>
              <a:gd name="connsiteX8" fmla="*/ 158839 w 3952060"/>
              <a:gd name="connsiteY8" fmla="*/ 958242 h 958424"/>
              <a:gd name="connsiteX9" fmla="*/ 97563 w 3952060"/>
              <a:gd name="connsiteY9" fmla="*/ 945871 h 958424"/>
              <a:gd name="connsiteX10" fmla="*/ 0 w 3952060"/>
              <a:gd name="connsiteY10" fmla="*/ 798683 h 958424"/>
              <a:gd name="connsiteX11" fmla="*/ 0 w 3952060"/>
              <a:gd name="connsiteY11" fmla="*/ 159741 h 958424"/>
              <a:gd name="connsiteX12" fmla="*/ 97563 w 3952060"/>
              <a:gd name="connsiteY12" fmla="*/ 12553 h 958424"/>
              <a:gd name="connsiteX13" fmla="*/ 158839 w 3952060"/>
              <a:gd name="connsiteY13" fmla="*/ 182 h 958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952060" h="958424">
                <a:moveTo>
                  <a:pt x="158839" y="0"/>
                </a:moveTo>
                <a:lnTo>
                  <a:pt x="159741" y="0"/>
                </a:lnTo>
                <a:lnTo>
                  <a:pt x="827709" y="0"/>
                </a:lnTo>
                <a:lnTo>
                  <a:pt x="3952060" y="0"/>
                </a:lnTo>
                <a:lnTo>
                  <a:pt x="3952060" y="958424"/>
                </a:lnTo>
                <a:lnTo>
                  <a:pt x="827709" y="958424"/>
                </a:lnTo>
                <a:lnTo>
                  <a:pt x="159741" y="958424"/>
                </a:lnTo>
                <a:lnTo>
                  <a:pt x="158839" y="958424"/>
                </a:lnTo>
                <a:lnTo>
                  <a:pt x="158839" y="958242"/>
                </a:lnTo>
                <a:lnTo>
                  <a:pt x="97563" y="945871"/>
                </a:lnTo>
                <a:cubicBezTo>
                  <a:pt x="40229" y="921621"/>
                  <a:pt x="0" y="864850"/>
                  <a:pt x="0" y="798683"/>
                </a:cubicBezTo>
                <a:lnTo>
                  <a:pt x="0" y="159741"/>
                </a:lnTo>
                <a:cubicBezTo>
                  <a:pt x="0" y="93574"/>
                  <a:pt x="40229" y="36803"/>
                  <a:pt x="97563" y="12553"/>
                </a:cubicBezTo>
                <a:lnTo>
                  <a:pt x="158839" y="182"/>
                </a:lnTo>
                <a:close/>
              </a:path>
            </a:pathLst>
          </a:cu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MA"/>
          </a:p>
        </p:txBody>
      </p:sp>
      <p:sp>
        <p:nvSpPr>
          <p:cNvPr id="37" name="Text Box 5">
            <a:extLst>
              <a:ext uri="{FF2B5EF4-FFF2-40B4-BE49-F238E27FC236}">
                <a16:creationId xmlns:a16="http://schemas.microsoft.com/office/drawing/2014/main" id="{C5FCA89E-3185-486F-904F-A2AB397ACE72}"/>
              </a:ext>
            </a:extLst>
          </p:cNvPr>
          <p:cNvSpPr txBox="1">
            <a:spLocks noChangeArrowheads="1"/>
          </p:cNvSpPr>
          <p:nvPr/>
        </p:nvSpPr>
        <p:spPr bwMode="auto">
          <a:xfrm>
            <a:off x="3157472" y="1853276"/>
            <a:ext cx="3394843" cy="71121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6350">
                <a:solidFill>
                  <a:srgbClr val="000000"/>
                </a:solidFill>
                <a:miter lim="800000"/>
                <a:headEnd/>
                <a:tailEnd/>
              </a14:hiddenLine>
            </a:ext>
          </a:extLst>
        </p:spPr>
        <p:txBody>
          <a:bodyPr vert="horz" wrap="square" lIns="78226" tIns="39113" rIns="78226" bIns="39113" numCol="1" anchor="t" anchorCtr="0" compatLnSpc="1">
            <a:prstTxWarp prst="textNoShape">
              <a:avLst/>
            </a:prstTxWarp>
            <a:spAutoFit/>
          </a:bodyPr>
          <a:lstStyle/>
          <a:p>
            <a:pPr algn="just" rtl="1"/>
            <a:r>
              <a:rPr lang="ar-MA" sz="1027" dirty="0">
                <a:solidFill>
                  <a:schemeClr val="bg1"/>
                </a:solidFill>
                <a:latin typeface="Mothanna" panose="02000503000000000000" pitchFamily="2" charset="-78"/>
                <a:cs typeface="Mothanna" panose="02000503000000000000" pitchFamily="2" charset="-78"/>
              </a:rPr>
              <a:t>مهتم بمجال الجرافيك وتصميم واجهات المواقع وكذلك التصوير, وفي تطور مستمر بفضل الله. قررت إنشاء هذا الموقع ليكون موقع لمساعدة كل من لم يمكن بإنشاء سيرة ذاتية بمفرده. مهتم بمجال الجرافيك وتصميم واجهات </a:t>
            </a:r>
            <a:endParaRPr lang="fr-FR" sz="1027" dirty="0">
              <a:solidFill>
                <a:schemeClr val="bg1"/>
              </a:solidFill>
              <a:latin typeface="Mothanna" panose="02000503000000000000" pitchFamily="2" charset="-78"/>
              <a:cs typeface="Mothanna" panose="02000503000000000000" pitchFamily="2" charset="-78"/>
            </a:endParaRPr>
          </a:p>
        </p:txBody>
      </p:sp>
      <p:sp>
        <p:nvSpPr>
          <p:cNvPr id="38" name="Rectangle 37">
            <a:extLst>
              <a:ext uri="{FF2B5EF4-FFF2-40B4-BE49-F238E27FC236}">
                <a16:creationId xmlns:a16="http://schemas.microsoft.com/office/drawing/2014/main" id="{094F4F9D-1870-4EA5-BFAA-1052ACE15F45}"/>
              </a:ext>
            </a:extLst>
          </p:cNvPr>
          <p:cNvSpPr/>
          <p:nvPr/>
        </p:nvSpPr>
        <p:spPr>
          <a:xfrm>
            <a:off x="3463157" y="51685"/>
            <a:ext cx="3394843" cy="3139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spAutoFit/>
          </a:bodyPr>
          <a:lstStyle/>
          <a:p>
            <a:pPr algn="ctr" rtl="1">
              <a:lnSpc>
                <a:spcPct val="80000"/>
              </a:lnSpc>
            </a:pPr>
            <a:r>
              <a:rPr lang="ar-DZ" sz="2400" dirty="0">
                <a:solidFill>
                  <a:schemeClr val="bg1"/>
                </a:solidFill>
                <a:latin typeface="Mothanna" panose="02000503000000000000" pitchFamily="2" charset="-78"/>
                <a:ea typeface="Times New Roman" panose="02020603050405020304" pitchFamily="18" charset="0"/>
                <a:cs typeface="Mothanna" panose="02000503000000000000" pitchFamily="2" charset="-78"/>
              </a:rPr>
              <a:t>يسرى عثمان باحلى</a:t>
            </a:r>
            <a:endParaRPr lang="fr-FR" sz="2400" dirty="0">
              <a:solidFill>
                <a:schemeClr val="bg1"/>
              </a:solidFill>
              <a:latin typeface="Mothanna" panose="02000503000000000000" pitchFamily="2" charset="-78"/>
              <a:ea typeface="Times New Roman" panose="02020603050405020304" pitchFamily="18" charset="0"/>
              <a:cs typeface="Mothanna" panose="02000503000000000000" pitchFamily="2" charset="-78"/>
            </a:endParaRPr>
          </a:p>
        </p:txBody>
      </p:sp>
      <p:sp>
        <p:nvSpPr>
          <p:cNvPr id="51" name="Freeform: Shape 50">
            <a:extLst>
              <a:ext uri="{FF2B5EF4-FFF2-40B4-BE49-F238E27FC236}">
                <a16:creationId xmlns:a16="http://schemas.microsoft.com/office/drawing/2014/main" id="{D5BBE6B1-5CC5-4C72-8104-787AFC3EAE36}"/>
              </a:ext>
            </a:extLst>
          </p:cNvPr>
          <p:cNvSpPr/>
          <p:nvPr/>
        </p:nvSpPr>
        <p:spPr>
          <a:xfrm>
            <a:off x="3730459" y="3093161"/>
            <a:ext cx="3138558" cy="402521"/>
          </a:xfrm>
          <a:custGeom>
            <a:avLst/>
            <a:gdLst>
              <a:gd name="connsiteX0" fmla="*/ 67088 w 3138558"/>
              <a:gd name="connsiteY0" fmla="*/ 0 h 402521"/>
              <a:gd name="connsiteX1" fmla="*/ 3138558 w 3138558"/>
              <a:gd name="connsiteY1" fmla="*/ 0 h 402521"/>
              <a:gd name="connsiteX2" fmla="*/ 3138558 w 3138558"/>
              <a:gd name="connsiteY2" fmla="*/ 402521 h 402521"/>
              <a:gd name="connsiteX3" fmla="*/ 67088 w 3138558"/>
              <a:gd name="connsiteY3" fmla="*/ 402521 h 402521"/>
              <a:gd name="connsiteX4" fmla="*/ 0 w 3138558"/>
              <a:gd name="connsiteY4" fmla="*/ 335433 h 402521"/>
              <a:gd name="connsiteX5" fmla="*/ 0 w 3138558"/>
              <a:gd name="connsiteY5" fmla="*/ 67088 h 402521"/>
              <a:gd name="connsiteX6" fmla="*/ 67088 w 3138558"/>
              <a:gd name="connsiteY6" fmla="*/ 0 h 402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8558" h="402521">
                <a:moveTo>
                  <a:pt x="67088" y="0"/>
                </a:moveTo>
                <a:lnTo>
                  <a:pt x="3138558" y="0"/>
                </a:lnTo>
                <a:lnTo>
                  <a:pt x="3138558" y="402521"/>
                </a:lnTo>
                <a:lnTo>
                  <a:pt x="67088" y="402521"/>
                </a:lnTo>
                <a:cubicBezTo>
                  <a:pt x="30036" y="402521"/>
                  <a:pt x="0" y="372485"/>
                  <a:pt x="0" y="335433"/>
                </a:cubicBezTo>
                <a:lnTo>
                  <a:pt x="0" y="67088"/>
                </a:lnTo>
                <a:cubicBezTo>
                  <a:pt x="0" y="30036"/>
                  <a:pt x="30036" y="0"/>
                  <a:pt x="67088" y="0"/>
                </a:cubicBezTo>
                <a:close/>
              </a:path>
            </a:pathLst>
          </a:custGeom>
          <a:solidFill>
            <a:srgbClr val="F73939"/>
          </a:solidFill>
          <a:ln>
            <a:noFill/>
          </a:ln>
        </p:spPr>
        <p:style>
          <a:lnRef idx="2">
            <a:schemeClr val="dk1">
              <a:shade val="50000"/>
            </a:schemeClr>
          </a:lnRef>
          <a:fillRef idx="1">
            <a:schemeClr val="dk1"/>
          </a:fillRef>
          <a:effectRef idx="0">
            <a:schemeClr val="dk1"/>
          </a:effectRef>
          <a:fontRef idx="minor">
            <a:schemeClr val="lt1"/>
          </a:fontRef>
        </p:style>
        <p:txBody>
          <a:bodyPr wrap="square" rtlCol="0" anchor="ctr">
            <a:noAutofit/>
          </a:bodyPr>
          <a:lstStyle/>
          <a:p>
            <a:pPr algn="r" rtl="1">
              <a:buSzPct val="150000"/>
            </a:pPr>
            <a:r>
              <a:rPr lang="ar-MA" sz="2400" b="1" dirty="0">
                <a:solidFill>
                  <a:schemeClr val="bg1"/>
                </a:solidFill>
                <a:effectLst>
                  <a:outerShdw blurRad="38100" dist="38100" dir="2700000" algn="tl">
                    <a:srgbClr val="000000">
                      <a:alpha val="43137"/>
                    </a:srgbClr>
                  </a:outerShdw>
                </a:effectLst>
                <a:latin typeface="Mothanna" panose="02000503000000000000" pitchFamily="2" charset="-78"/>
                <a:ea typeface="Calibri" panose="020F0502020204030204" pitchFamily="34" charset="0"/>
                <a:cs typeface="Mothanna" panose="02000503000000000000" pitchFamily="2" charset="-78"/>
              </a:rPr>
              <a:t>المؤهلات التعليمية</a:t>
            </a:r>
            <a:endParaRPr lang="fr-FR" sz="3200" b="1" dirty="0">
              <a:solidFill>
                <a:schemeClr val="bg1"/>
              </a:solidFill>
              <a:effectLst>
                <a:outerShdw blurRad="38100" dist="38100" dir="2700000" algn="tl">
                  <a:srgbClr val="000000">
                    <a:alpha val="43137"/>
                  </a:srgbClr>
                </a:outerShdw>
              </a:effectLst>
              <a:latin typeface="Mothanna" panose="02000503000000000000" pitchFamily="2" charset="-78"/>
              <a:ea typeface="Calibri" panose="020F0502020204030204" pitchFamily="34" charset="0"/>
              <a:cs typeface="Mothanna" panose="02000503000000000000" pitchFamily="2" charset="-78"/>
            </a:endParaRPr>
          </a:p>
        </p:txBody>
      </p:sp>
      <p:grpSp>
        <p:nvGrpSpPr>
          <p:cNvPr id="42" name="Group 41">
            <a:extLst>
              <a:ext uri="{FF2B5EF4-FFF2-40B4-BE49-F238E27FC236}">
                <a16:creationId xmlns:a16="http://schemas.microsoft.com/office/drawing/2014/main" id="{BA0F8FBD-4217-4160-9FE5-AF791C28741F}"/>
              </a:ext>
            </a:extLst>
          </p:cNvPr>
          <p:cNvGrpSpPr/>
          <p:nvPr/>
        </p:nvGrpSpPr>
        <p:grpSpPr>
          <a:xfrm>
            <a:off x="2667668" y="3650840"/>
            <a:ext cx="3890685" cy="1540399"/>
            <a:chOff x="2890894" y="3231962"/>
            <a:chExt cx="3890685" cy="1540399"/>
          </a:xfrm>
        </p:grpSpPr>
        <p:grpSp>
          <p:nvGrpSpPr>
            <p:cNvPr id="43" name="Group 42">
              <a:extLst>
                <a:ext uri="{FF2B5EF4-FFF2-40B4-BE49-F238E27FC236}">
                  <a16:creationId xmlns:a16="http://schemas.microsoft.com/office/drawing/2014/main" id="{0BE24962-E6EE-4502-8E51-9368F409515C}"/>
                </a:ext>
              </a:extLst>
            </p:cNvPr>
            <p:cNvGrpSpPr/>
            <p:nvPr/>
          </p:nvGrpSpPr>
          <p:grpSpPr>
            <a:xfrm>
              <a:off x="2890894" y="3231962"/>
              <a:ext cx="3890685" cy="1450983"/>
              <a:chOff x="504449" y="1073555"/>
              <a:chExt cx="3890685" cy="1450983"/>
            </a:xfrm>
          </p:grpSpPr>
          <p:sp>
            <p:nvSpPr>
              <p:cNvPr id="46" name="Subtitle 2">
                <a:extLst>
                  <a:ext uri="{FF2B5EF4-FFF2-40B4-BE49-F238E27FC236}">
                    <a16:creationId xmlns:a16="http://schemas.microsoft.com/office/drawing/2014/main" id="{D723FE86-0CE3-47C4-AE9A-96A216555573}"/>
                  </a:ext>
                </a:extLst>
              </p:cNvPr>
              <p:cNvSpPr/>
              <p:nvPr/>
            </p:nvSpPr>
            <p:spPr>
              <a:xfrm>
                <a:off x="504449" y="1073555"/>
                <a:ext cx="3126237"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sp>
            <p:nvSpPr>
              <p:cNvPr id="47" name="Rectangle: Rounded Corners 46">
                <a:extLst>
                  <a:ext uri="{FF2B5EF4-FFF2-40B4-BE49-F238E27FC236}">
                    <a16:creationId xmlns:a16="http://schemas.microsoft.com/office/drawing/2014/main" id="{033D7657-A039-47B0-92DB-9BF92779498D}"/>
                  </a:ext>
                </a:extLst>
              </p:cNvPr>
              <p:cNvSpPr/>
              <p:nvPr/>
            </p:nvSpPr>
            <p:spPr>
              <a:xfrm>
                <a:off x="3861387" y="1166432"/>
                <a:ext cx="528723" cy="324000"/>
              </a:xfrm>
              <a:prstGeom prst="roundRect">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900" b="1" i="1" dirty="0">
                    <a:solidFill>
                      <a:schemeClr val="bg1"/>
                    </a:solidFill>
                  </a:rPr>
                  <a:t>2014</a:t>
                </a:r>
              </a:p>
              <a:p>
                <a:pPr algn="ctr"/>
                <a:r>
                  <a:rPr lang="fr-MA" sz="900" b="1" i="1" dirty="0">
                    <a:solidFill>
                      <a:schemeClr val="bg1"/>
                    </a:solidFill>
                  </a:rPr>
                  <a:t>2015</a:t>
                </a:r>
              </a:p>
            </p:txBody>
          </p:sp>
          <p:sp>
            <p:nvSpPr>
              <p:cNvPr id="48" name="Rectangle: Rounded Corners 47">
                <a:extLst>
                  <a:ext uri="{FF2B5EF4-FFF2-40B4-BE49-F238E27FC236}">
                    <a16:creationId xmlns:a16="http://schemas.microsoft.com/office/drawing/2014/main" id="{540D4056-C744-407F-A7DD-6EE33CF7FDD7}"/>
                  </a:ext>
                </a:extLst>
              </p:cNvPr>
              <p:cNvSpPr/>
              <p:nvPr/>
            </p:nvSpPr>
            <p:spPr>
              <a:xfrm>
                <a:off x="3863899" y="1683485"/>
                <a:ext cx="528723" cy="324000"/>
              </a:xfrm>
              <a:prstGeom prst="roundRect">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900" b="1" i="1" dirty="0">
                    <a:solidFill>
                      <a:schemeClr val="bg1"/>
                    </a:solidFill>
                  </a:rPr>
                  <a:t>2014</a:t>
                </a:r>
              </a:p>
              <a:p>
                <a:pPr algn="ctr"/>
                <a:r>
                  <a:rPr lang="fr-MA" sz="900" b="1" i="1" dirty="0">
                    <a:solidFill>
                      <a:schemeClr val="bg1"/>
                    </a:solidFill>
                  </a:rPr>
                  <a:t>2015</a:t>
                </a:r>
              </a:p>
            </p:txBody>
          </p:sp>
          <p:sp>
            <p:nvSpPr>
              <p:cNvPr id="49" name="Rectangle: Rounded Corners 48">
                <a:extLst>
                  <a:ext uri="{FF2B5EF4-FFF2-40B4-BE49-F238E27FC236}">
                    <a16:creationId xmlns:a16="http://schemas.microsoft.com/office/drawing/2014/main" id="{1496326E-4DB2-40B2-8BC9-200F3A322D95}"/>
                  </a:ext>
                </a:extLst>
              </p:cNvPr>
              <p:cNvSpPr/>
              <p:nvPr/>
            </p:nvSpPr>
            <p:spPr>
              <a:xfrm>
                <a:off x="3866411" y="2200538"/>
                <a:ext cx="528723" cy="324000"/>
              </a:xfrm>
              <a:prstGeom prst="roundRect">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fr-MA" sz="900" b="1" i="1" dirty="0">
                    <a:solidFill>
                      <a:schemeClr val="bg1"/>
                    </a:solidFill>
                  </a:rPr>
                  <a:t>2014</a:t>
                </a:r>
              </a:p>
              <a:p>
                <a:pPr algn="ctr"/>
                <a:r>
                  <a:rPr lang="fr-MA" sz="900" b="1" i="1" dirty="0">
                    <a:solidFill>
                      <a:schemeClr val="bg1"/>
                    </a:solidFill>
                  </a:rPr>
                  <a:t>2015</a:t>
                </a:r>
              </a:p>
            </p:txBody>
          </p:sp>
        </p:grpSp>
        <p:sp>
          <p:nvSpPr>
            <p:cNvPr id="44" name="Subtitle 2">
              <a:extLst>
                <a:ext uri="{FF2B5EF4-FFF2-40B4-BE49-F238E27FC236}">
                  <a16:creationId xmlns:a16="http://schemas.microsoft.com/office/drawing/2014/main" id="{69E2DCA5-98B2-4BD9-82AF-90A1CB8A4C80}"/>
                </a:ext>
              </a:extLst>
            </p:cNvPr>
            <p:cNvSpPr/>
            <p:nvPr/>
          </p:nvSpPr>
          <p:spPr>
            <a:xfrm>
              <a:off x="2933960" y="3752994"/>
              <a:ext cx="3089987"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sp>
          <p:nvSpPr>
            <p:cNvPr id="45" name="Subtitle 2">
              <a:extLst>
                <a:ext uri="{FF2B5EF4-FFF2-40B4-BE49-F238E27FC236}">
                  <a16:creationId xmlns:a16="http://schemas.microsoft.com/office/drawing/2014/main" id="{C2E43986-B329-4790-8406-F8F97DEFE8D8}"/>
                </a:ext>
              </a:extLst>
            </p:cNvPr>
            <p:cNvSpPr/>
            <p:nvPr/>
          </p:nvSpPr>
          <p:spPr>
            <a:xfrm>
              <a:off x="2904526" y="4274026"/>
              <a:ext cx="3126237" cy="498335"/>
            </a:xfrm>
            <a:prstGeom prst="rect">
              <a:avLst/>
            </a:prstGeom>
            <a:noFill/>
            <a:ln cap="flat">
              <a:noFill/>
              <a:prstDash val="solid"/>
            </a:ln>
          </p:spPr>
          <p:txBody>
            <a:bodyPr vert="horz" wrap="square" lIns="78226" tIns="39113" rIns="78226" bIns="39113" anchor="t" anchorCtr="0" compatLnSpc="0">
              <a:spAutoFit/>
            </a:bodyPr>
            <a:lstStyle/>
            <a:p>
              <a:pPr algn="r" rtl="1" fontAlgn="base"/>
              <a:r>
                <a:rPr lang="ar-DZ" sz="1050" b="1" dirty="0">
                  <a:latin typeface="Mothanna" panose="02000503000000000000" pitchFamily="2" charset="-78"/>
                  <a:ea typeface="Calibri" panose="020F0502020204030204" pitchFamily="34" charset="0"/>
                  <a:cs typeface="Mothanna" panose="02000503000000000000" pitchFamily="2" charset="-78"/>
                </a:rPr>
                <a:t>اسم الجامعة – اسم المدرسة العليا – اسم الثانوية</a:t>
              </a:r>
            </a:p>
            <a:p>
              <a:pPr marL="171450" indent="-79375" algn="r" rtl="1" fontAlgn="base">
                <a:buFont typeface="Arial" panose="020B0604020202020204" pitchFamily="34" charset="0"/>
                <a:buChar char="•"/>
              </a:pPr>
              <a:r>
                <a:rPr lang="ar-DZ" sz="1050" dirty="0">
                  <a:latin typeface="Mothanna" panose="02000503000000000000" pitchFamily="2" charset="-78"/>
                  <a:cs typeface="Mothanna" panose="02000503000000000000" pitchFamily="2" charset="-78"/>
                </a:rPr>
                <a:t>الشعبة أو مجال التخصص</a:t>
              </a:r>
              <a:endParaRPr lang="fr-FR" sz="1050" dirty="0">
                <a:latin typeface="Mothanna" panose="02000503000000000000" pitchFamily="2" charset="-78"/>
                <a:cs typeface="Mothanna" panose="02000503000000000000" pitchFamily="2" charset="-78"/>
              </a:endParaRPr>
            </a:p>
          </p:txBody>
        </p:sp>
      </p:grpSp>
      <p:sp>
        <p:nvSpPr>
          <p:cNvPr id="52" name="Freeform: Shape 51">
            <a:extLst>
              <a:ext uri="{FF2B5EF4-FFF2-40B4-BE49-F238E27FC236}">
                <a16:creationId xmlns:a16="http://schemas.microsoft.com/office/drawing/2014/main" id="{70045227-72A9-447E-8009-AD72AF148DFC}"/>
              </a:ext>
            </a:extLst>
          </p:cNvPr>
          <p:cNvSpPr/>
          <p:nvPr/>
        </p:nvSpPr>
        <p:spPr>
          <a:xfrm>
            <a:off x="3730459" y="5569330"/>
            <a:ext cx="3138558" cy="402521"/>
          </a:xfrm>
          <a:custGeom>
            <a:avLst/>
            <a:gdLst>
              <a:gd name="connsiteX0" fmla="*/ 67088 w 3138558"/>
              <a:gd name="connsiteY0" fmla="*/ 0 h 402521"/>
              <a:gd name="connsiteX1" fmla="*/ 3138558 w 3138558"/>
              <a:gd name="connsiteY1" fmla="*/ 0 h 402521"/>
              <a:gd name="connsiteX2" fmla="*/ 3138558 w 3138558"/>
              <a:gd name="connsiteY2" fmla="*/ 402521 h 402521"/>
              <a:gd name="connsiteX3" fmla="*/ 67088 w 3138558"/>
              <a:gd name="connsiteY3" fmla="*/ 402521 h 402521"/>
              <a:gd name="connsiteX4" fmla="*/ 0 w 3138558"/>
              <a:gd name="connsiteY4" fmla="*/ 335433 h 402521"/>
              <a:gd name="connsiteX5" fmla="*/ 0 w 3138558"/>
              <a:gd name="connsiteY5" fmla="*/ 67088 h 402521"/>
              <a:gd name="connsiteX6" fmla="*/ 67088 w 3138558"/>
              <a:gd name="connsiteY6" fmla="*/ 0 h 402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8558" h="402521">
                <a:moveTo>
                  <a:pt x="67088" y="0"/>
                </a:moveTo>
                <a:lnTo>
                  <a:pt x="3138558" y="0"/>
                </a:lnTo>
                <a:lnTo>
                  <a:pt x="3138558" y="402521"/>
                </a:lnTo>
                <a:lnTo>
                  <a:pt x="67088" y="402521"/>
                </a:lnTo>
                <a:cubicBezTo>
                  <a:pt x="30036" y="402521"/>
                  <a:pt x="0" y="372485"/>
                  <a:pt x="0" y="335433"/>
                </a:cubicBezTo>
                <a:lnTo>
                  <a:pt x="0" y="67088"/>
                </a:lnTo>
                <a:cubicBezTo>
                  <a:pt x="0" y="30036"/>
                  <a:pt x="30036" y="0"/>
                  <a:pt x="67088" y="0"/>
                </a:cubicBezTo>
                <a:close/>
              </a:path>
            </a:pathLst>
          </a:custGeom>
          <a:solidFill>
            <a:srgbClr val="F73939"/>
          </a:solidFill>
          <a:ln>
            <a:noFill/>
          </a:ln>
        </p:spPr>
        <p:style>
          <a:lnRef idx="2">
            <a:schemeClr val="dk1">
              <a:shade val="50000"/>
            </a:schemeClr>
          </a:lnRef>
          <a:fillRef idx="1">
            <a:schemeClr val="dk1"/>
          </a:fillRef>
          <a:effectRef idx="0">
            <a:schemeClr val="dk1"/>
          </a:effectRef>
          <a:fontRef idx="minor">
            <a:schemeClr val="lt1"/>
          </a:fontRef>
        </p:style>
        <p:txBody>
          <a:bodyPr wrap="square" rtlCol="0" anchor="ctr">
            <a:noAutofit/>
          </a:bodyPr>
          <a:lstStyle/>
          <a:p>
            <a:pPr algn="r" rtl="1">
              <a:lnSpc>
                <a:spcPct val="107000"/>
              </a:lnSpc>
              <a:spcAft>
                <a:spcPts val="684"/>
              </a:spcAft>
              <a:buSzPct val="150000"/>
            </a:pPr>
            <a:r>
              <a:rPr lang="ar-MA" sz="2400" b="1" dirty="0">
                <a:solidFill>
                  <a:schemeClr val="bg1"/>
                </a:solidFill>
                <a:effectLst>
                  <a:outerShdw blurRad="38100" dist="38100" dir="2700000" algn="tl">
                    <a:srgbClr val="000000">
                      <a:alpha val="43137"/>
                    </a:srgbClr>
                  </a:outerShdw>
                </a:effectLst>
                <a:latin typeface="Mothanna" panose="02000503000000000000" pitchFamily="2" charset="-78"/>
                <a:cs typeface="Mothanna" panose="02000503000000000000" pitchFamily="2" charset="-78"/>
              </a:rPr>
              <a:t>خبـرات العمـل</a:t>
            </a:r>
          </a:p>
        </p:txBody>
      </p:sp>
      <p:grpSp>
        <p:nvGrpSpPr>
          <p:cNvPr id="53" name="Group 52">
            <a:extLst>
              <a:ext uri="{FF2B5EF4-FFF2-40B4-BE49-F238E27FC236}">
                <a16:creationId xmlns:a16="http://schemas.microsoft.com/office/drawing/2014/main" id="{0104A25B-E565-43E6-9EE0-26DBD61FB998}"/>
              </a:ext>
            </a:extLst>
          </p:cNvPr>
          <p:cNvGrpSpPr/>
          <p:nvPr/>
        </p:nvGrpSpPr>
        <p:grpSpPr>
          <a:xfrm>
            <a:off x="2881242" y="6054150"/>
            <a:ext cx="3732564" cy="1715709"/>
            <a:chOff x="-1180833" y="6600311"/>
            <a:chExt cx="4506572" cy="1715709"/>
          </a:xfrm>
        </p:grpSpPr>
        <p:sp>
          <p:nvSpPr>
            <p:cNvPr id="54" name="Subtitle 2">
              <a:extLst>
                <a:ext uri="{FF2B5EF4-FFF2-40B4-BE49-F238E27FC236}">
                  <a16:creationId xmlns:a16="http://schemas.microsoft.com/office/drawing/2014/main" id="{28D21925-A9A1-4788-B69E-5895949AB9B3}"/>
                </a:ext>
              </a:extLst>
            </p:cNvPr>
            <p:cNvSpPr/>
            <p:nvPr/>
          </p:nvSpPr>
          <p:spPr>
            <a:xfrm>
              <a:off x="-1180833" y="6600311"/>
              <a:ext cx="4506572" cy="865103"/>
            </a:xfrm>
            <a:prstGeom prst="rect">
              <a:avLst/>
            </a:prstGeom>
            <a:noFill/>
            <a:ln cap="flat">
              <a:noFill/>
              <a:prstDash val="solid"/>
            </a:ln>
          </p:spPr>
          <p:txBody>
            <a:bodyPr vert="horz" wrap="square" lIns="78226" tIns="39113" rIns="78226" bIns="39113" anchor="t" anchorCtr="0" compatLnSpc="0">
              <a:normAutofit/>
            </a:bodyPr>
            <a:lstStyle/>
            <a:p>
              <a:pPr marL="171450" indent="-171450" algn="r" rtl="1">
                <a:buFont typeface="Wingdings" panose="05000000000000000000" pitchFamily="2" charset="2"/>
                <a:buChar char="§"/>
              </a:pPr>
              <a:r>
                <a:rPr lang="fr-FR" sz="1027" b="1" dirty="0">
                  <a:latin typeface="Mothanna" panose="02000503000000000000" pitchFamily="2" charset="-78"/>
                  <a:ea typeface="Times New Roman" panose="02020603050405020304" pitchFamily="18" charset="0"/>
                  <a:cs typeface="Mothanna" panose="02000503000000000000" pitchFamily="2" charset="-78"/>
                </a:rPr>
                <a:t>|</a:t>
              </a:r>
              <a:r>
                <a:rPr lang="ar-MA" sz="1027" b="1" dirty="0">
                  <a:latin typeface="Mothanna" panose="02000503000000000000" pitchFamily="2" charset="-78"/>
                  <a:ea typeface="Times New Roman" panose="02020603050405020304" pitchFamily="18" charset="0"/>
                  <a:cs typeface="Mothanna" panose="02000503000000000000" pitchFamily="2" charset="-78"/>
                </a:rPr>
                <a:t>إسم الشركة</a:t>
              </a:r>
              <a:r>
                <a:rPr lang="fr-MA" sz="1027" b="1" dirty="0">
                  <a:ea typeface="Times New Roman" panose="02020603050405020304" pitchFamily="18" charset="0"/>
                  <a:cs typeface="Mothanna" panose="02000503000000000000" pitchFamily="2" charset="-78"/>
                </a:rPr>
                <a:t> </a:t>
              </a:r>
              <a:r>
                <a:rPr lang="fr-MA" sz="1027" dirty="0">
                  <a:ea typeface="Times New Roman" panose="02020603050405020304" pitchFamily="18" charset="0"/>
                  <a:cs typeface="Mothanna" panose="02000503000000000000" pitchFamily="2" charset="-78"/>
                </a:rPr>
                <a:t>/</a:t>
              </a:r>
              <a:r>
                <a:rPr lang="fr-MA" sz="1027" b="1" dirty="0">
                  <a:ea typeface="Times New Roman" panose="02020603050405020304" pitchFamily="18" charset="0"/>
                  <a:cs typeface="Mothanna" panose="02000503000000000000" pitchFamily="2" charset="-78"/>
                </a:rPr>
                <a:t> </a:t>
              </a:r>
              <a:r>
                <a:rPr lang="ar-MA" sz="1027" b="1" dirty="0">
                  <a:latin typeface="Mothanna" panose="02000503000000000000" pitchFamily="2" charset="-78"/>
                  <a:ea typeface="Times New Roman" panose="02020603050405020304" pitchFamily="18" charset="0"/>
                  <a:cs typeface="Mothanna" panose="02000503000000000000" pitchFamily="2" charset="-78"/>
                </a:rPr>
                <a:t>شهر 2017 – شهر 2017</a:t>
              </a:r>
              <a:endParaRPr lang="fr-FR" sz="1027" b="1" dirty="0">
                <a:latin typeface="Mothanna" panose="02000503000000000000" pitchFamily="2" charset="-78"/>
                <a:ea typeface="Tahoma" panose="020B0604030504040204" pitchFamily="34" charset="0"/>
                <a:cs typeface="Mothanna" panose="02000503000000000000" pitchFamily="2" charset="-78"/>
              </a:endParaRPr>
            </a:p>
            <a:p>
              <a:pPr algn="r" rtl="1"/>
              <a:r>
                <a:rPr lang="ar-MA" sz="1027" dirty="0">
                  <a:latin typeface="Mothanna" panose="02000503000000000000" pitchFamily="2" charset="-78"/>
                  <a:ea typeface="Times New Roman" panose="02020603050405020304" pitchFamily="18" charset="0"/>
                  <a:cs typeface="Mothanna" panose="02000503000000000000" pitchFamily="2" charset="-78"/>
                </a:rPr>
                <a:t>مصمم جرافيك: وصف بعض المهام التي كنت تنجزها في هذا المنصب.</a:t>
              </a:r>
            </a:p>
            <a:p>
              <a:pPr marL="180975" algn="r" rtl="1"/>
              <a:r>
                <a:rPr lang="ar-MA" sz="941"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p>
            <a:p>
              <a:pPr marL="180975" algn="r" rtl="1"/>
              <a:r>
                <a:rPr lang="ar-MA" sz="941"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endParaRPr lang="fr-FR" sz="941" dirty="0">
                <a:latin typeface="Mothanna" panose="02000503000000000000" pitchFamily="2" charset="-78"/>
                <a:ea typeface="Times New Roman" panose="02020603050405020304" pitchFamily="18" charset="0"/>
                <a:cs typeface="Mothanna" panose="02000503000000000000" pitchFamily="2" charset="-78"/>
              </a:endParaRPr>
            </a:p>
          </p:txBody>
        </p:sp>
        <p:sp>
          <p:nvSpPr>
            <p:cNvPr id="55" name="Subtitle 2">
              <a:extLst>
                <a:ext uri="{FF2B5EF4-FFF2-40B4-BE49-F238E27FC236}">
                  <a16:creationId xmlns:a16="http://schemas.microsoft.com/office/drawing/2014/main" id="{F8CB4938-9060-4231-A4A6-7F079462C1A9}"/>
                </a:ext>
              </a:extLst>
            </p:cNvPr>
            <p:cNvSpPr/>
            <p:nvPr/>
          </p:nvSpPr>
          <p:spPr>
            <a:xfrm>
              <a:off x="-1180833" y="7450917"/>
              <a:ext cx="4506572" cy="865103"/>
            </a:xfrm>
            <a:prstGeom prst="rect">
              <a:avLst/>
            </a:prstGeom>
            <a:noFill/>
            <a:ln cap="flat">
              <a:noFill/>
              <a:prstDash val="solid"/>
            </a:ln>
          </p:spPr>
          <p:txBody>
            <a:bodyPr vert="horz" wrap="square" lIns="78226" tIns="39113" rIns="78226" bIns="39113" anchor="t" anchorCtr="0" compatLnSpc="0">
              <a:spAutoFit/>
            </a:bodyPr>
            <a:lstStyle/>
            <a:p>
              <a:pPr marL="171450" indent="-171450" algn="r" rtl="1">
                <a:buFont typeface="Wingdings" panose="05000000000000000000" pitchFamily="2" charset="2"/>
                <a:buChar char="§"/>
              </a:pPr>
              <a:r>
                <a:rPr lang="fr-FR" sz="1027" b="1" dirty="0">
                  <a:latin typeface="Mothanna" panose="02000503000000000000" pitchFamily="2" charset="-78"/>
                  <a:ea typeface="Times New Roman" panose="02020603050405020304" pitchFamily="18" charset="0"/>
                  <a:cs typeface="Mothanna" panose="02000503000000000000" pitchFamily="2" charset="-78"/>
                </a:rPr>
                <a:t>|</a:t>
              </a:r>
              <a:r>
                <a:rPr lang="ar-MA" sz="1027" b="1" dirty="0">
                  <a:latin typeface="Mothanna" panose="02000503000000000000" pitchFamily="2" charset="-78"/>
                  <a:ea typeface="Times New Roman" panose="02020603050405020304" pitchFamily="18" charset="0"/>
                  <a:cs typeface="Mothanna" panose="02000503000000000000" pitchFamily="2" charset="-78"/>
                </a:rPr>
                <a:t>إسم الشركة</a:t>
              </a:r>
              <a:r>
                <a:rPr lang="fr-MA" sz="1027" b="1" dirty="0">
                  <a:ea typeface="Times New Roman" panose="02020603050405020304" pitchFamily="18" charset="0"/>
                  <a:cs typeface="Mothanna" panose="02000503000000000000" pitchFamily="2" charset="-78"/>
                </a:rPr>
                <a:t> </a:t>
              </a:r>
              <a:r>
                <a:rPr lang="fr-MA" sz="1027" dirty="0">
                  <a:ea typeface="Times New Roman" panose="02020603050405020304" pitchFamily="18" charset="0"/>
                  <a:cs typeface="Mothanna" panose="02000503000000000000" pitchFamily="2" charset="-78"/>
                </a:rPr>
                <a:t>/</a:t>
              </a:r>
              <a:r>
                <a:rPr lang="fr-MA" sz="1027" b="1" dirty="0">
                  <a:ea typeface="Times New Roman" panose="02020603050405020304" pitchFamily="18" charset="0"/>
                  <a:cs typeface="Mothanna" panose="02000503000000000000" pitchFamily="2" charset="-78"/>
                </a:rPr>
                <a:t> </a:t>
              </a:r>
              <a:r>
                <a:rPr lang="ar-MA" sz="1027" b="1" dirty="0">
                  <a:latin typeface="Mothanna" panose="02000503000000000000" pitchFamily="2" charset="-78"/>
                  <a:ea typeface="Times New Roman" panose="02020603050405020304" pitchFamily="18" charset="0"/>
                  <a:cs typeface="Mothanna" panose="02000503000000000000" pitchFamily="2" charset="-78"/>
                </a:rPr>
                <a:t>شهر 2017 – شهر 2017</a:t>
              </a:r>
              <a:endParaRPr lang="fr-FR" sz="1027" b="1" dirty="0">
                <a:latin typeface="Mothanna" panose="02000503000000000000" pitchFamily="2" charset="-78"/>
                <a:ea typeface="Tahoma" panose="020B0604030504040204" pitchFamily="34" charset="0"/>
                <a:cs typeface="Mothanna" panose="02000503000000000000" pitchFamily="2" charset="-78"/>
              </a:endParaRPr>
            </a:p>
            <a:p>
              <a:pPr algn="r" rtl="1"/>
              <a:r>
                <a:rPr lang="ar-MA" sz="1027" dirty="0">
                  <a:latin typeface="Mothanna" panose="02000503000000000000" pitchFamily="2" charset="-78"/>
                  <a:ea typeface="Times New Roman" panose="02020603050405020304" pitchFamily="18" charset="0"/>
                  <a:cs typeface="Mothanna" panose="02000503000000000000" pitchFamily="2" charset="-78"/>
                </a:rPr>
                <a:t>مصمم جرافيك: وصف بعض المهام التي كنت تنجزها في هذا المنصب.</a:t>
              </a:r>
            </a:p>
            <a:p>
              <a:pPr marL="180975" algn="r" rtl="1"/>
              <a:r>
                <a:rPr lang="ar-MA" sz="941"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p>
            <a:p>
              <a:pPr marL="180975" algn="r" rtl="1"/>
              <a:r>
                <a:rPr lang="ar-MA" sz="941" dirty="0">
                  <a:latin typeface="Mothanna" panose="02000503000000000000" pitchFamily="2" charset="-78"/>
                  <a:ea typeface="Times New Roman" panose="02020603050405020304" pitchFamily="18" charset="0"/>
                  <a:cs typeface="Mothanna" panose="02000503000000000000" pitchFamily="2" charset="-78"/>
                </a:rPr>
                <a:t>أيضا النتائج التي حققتها.</a:t>
              </a:r>
              <a:endParaRPr lang="fr-FR" sz="941" dirty="0">
                <a:latin typeface="Mothanna" panose="02000503000000000000" pitchFamily="2" charset="-78"/>
                <a:ea typeface="Times New Roman" panose="02020603050405020304" pitchFamily="18" charset="0"/>
                <a:cs typeface="Mothanna" panose="02000503000000000000" pitchFamily="2" charset="-78"/>
              </a:endParaRPr>
            </a:p>
          </p:txBody>
        </p:sp>
      </p:grpSp>
      <p:sp>
        <p:nvSpPr>
          <p:cNvPr id="56" name="Freeform: Shape 55">
            <a:extLst>
              <a:ext uri="{FF2B5EF4-FFF2-40B4-BE49-F238E27FC236}">
                <a16:creationId xmlns:a16="http://schemas.microsoft.com/office/drawing/2014/main" id="{06DA87A6-FBA1-47DD-8F87-5BB665378B20}"/>
              </a:ext>
            </a:extLst>
          </p:cNvPr>
          <p:cNvSpPr/>
          <p:nvPr/>
        </p:nvSpPr>
        <p:spPr>
          <a:xfrm>
            <a:off x="3730459" y="8120012"/>
            <a:ext cx="3138558" cy="402521"/>
          </a:xfrm>
          <a:custGeom>
            <a:avLst/>
            <a:gdLst>
              <a:gd name="connsiteX0" fmla="*/ 67088 w 3138558"/>
              <a:gd name="connsiteY0" fmla="*/ 0 h 402521"/>
              <a:gd name="connsiteX1" fmla="*/ 3138558 w 3138558"/>
              <a:gd name="connsiteY1" fmla="*/ 0 h 402521"/>
              <a:gd name="connsiteX2" fmla="*/ 3138558 w 3138558"/>
              <a:gd name="connsiteY2" fmla="*/ 402521 h 402521"/>
              <a:gd name="connsiteX3" fmla="*/ 67088 w 3138558"/>
              <a:gd name="connsiteY3" fmla="*/ 402521 h 402521"/>
              <a:gd name="connsiteX4" fmla="*/ 0 w 3138558"/>
              <a:gd name="connsiteY4" fmla="*/ 335433 h 402521"/>
              <a:gd name="connsiteX5" fmla="*/ 0 w 3138558"/>
              <a:gd name="connsiteY5" fmla="*/ 67088 h 402521"/>
              <a:gd name="connsiteX6" fmla="*/ 67088 w 3138558"/>
              <a:gd name="connsiteY6" fmla="*/ 0 h 402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8558" h="402521">
                <a:moveTo>
                  <a:pt x="67088" y="0"/>
                </a:moveTo>
                <a:lnTo>
                  <a:pt x="3138558" y="0"/>
                </a:lnTo>
                <a:lnTo>
                  <a:pt x="3138558" y="402521"/>
                </a:lnTo>
                <a:lnTo>
                  <a:pt x="67088" y="402521"/>
                </a:lnTo>
                <a:cubicBezTo>
                  <a:pt x="30036" y="402521"/>
                  <a:pt x="0" y="372485"/>
                  <a:pt x="0" y="335433"/>
                </a:cubicBezTo>
                <a:lnTo>
                  <a:pt x="0" y="67088"/>
                </a:lnTo>
                <a:cubicBezTo>
                  <a:pt x="0" y="30036"/>
                  <a:pt x="30036" y="0"/>
                  <a:pt x="67088" y="0"/>
                </a:cubicBezTo>
                <a:close/>
              </a:path>
            </a:pathLst>
          </a:custGeom>
          <a:solidFill>
            <a:srgbClr val="F73939"/>
          </a:solidFill>
          <a:ln>
            <a:noFill/>
          </a:ln>
        </p:spPr>
        <p:style>
          <a:lnRef idx="2">
            <a:schemeClr val="dk1">
              <a:shade val="50000"/>
            </a:schemeClr>
          </a:lnRef>
          <a:fillRef idx="1">
            <a:schemeClr val="dk1"/>
          </a:fillRef>
          <a:effectRef idx="0">
            <a:schemeClr val="dk1"/>
          </a:effectRef>
          <a:fontRef idx="minor">
            <a:schemeClr val="lt1"/>
          </a:fontRef>
        </p:style>
        <p:txBody>
          <a:bodyPr wrap="square" rtlCol="0" anchor="ctr">
            <a:noAutofit/>
          </a:bodyPr>
          <a:lstStyle/>
          <a:p>
            <a:pPr algn="r" rtl="1">
              <a:lnSpc>
                <a:spcPct val="107000"/>
              </a:lnSpc>
              <a:spcAft>
                <a:spcPts val="684"/>
              </a:spcAft>
              <a:buSzPct val="150000"/>
            </a:pPr>
            <a:r>
              <a:rPr lang="ar-MA" sz="2400" b="1" dirty="0">
                <a:solidFill>
                  <a:schemeClr val="bg1"/>
                </a:solidFill>
                <a:effectLst>
                  <a:outerShdw blurRad="38100" dist="38100" dir="2700000" algn="tl">
                    <a:srgbClr val="000000">
                      <a:alpha val="43137"/>
                    </a:srgbClr>
                  </a:outerShdw>
                </a:effectLst>
                <a:latin typeface="Mothanna" panose="02000503000000000000" pitchFamily="2" charset="-78"/>
                <a:cs typeface="Mothanna" panose="02000503000000000000" pitchFamily="2" charset="-78"/>
              </a:rPr>
              <a:t>اللغـات</a:t>
            </a:r>
          </a:p>
        </p:txBody>
      </p:sp>
      <p:grpSp>
        <p:nvGrpSpPr>
          <p:cNvPr id="57" name="Group 56">
            <a:extLst>
              <a:ext uri="{FF2B5EF4-FFF2-40B4-BE49-F238E27FC236}">
                <a16:creationId xmlns:a16="http://schemas.microsoft.com/office/drawing/2014/main" id="{27F4838A-C173-4CB4-8DAB-D51C5144C2BE}"/>
              </a:ext>
            </a:extLst>
          </p:cNvPr>
          <p:cNvGrpSpPr/>
          <p:nvPr/>
        </p:nvGrpSpPr>
        <p:grpSpPr>
          <a:xfrm>
            <a:off x="4419915" y="8688805"/>
            <a:ext cx="2040646" cy="697621"/>
            <a:chOff x="4902763" y="4618558"/>
            <a:chExt cx="2040646" cy="697621"/>
          </a:xfrm>
        </p:grpSpPr>
        <p:sp>
          <p:nvSpPr>
            <p:cNvPr id="58" name="Rectangle 57">
              <a:extLst>
                <a:ext uri="{FF2B5EF4-FFF2-40B4-BE49-F238E27FC236}">
                  <a16:creationId xmlns:a16="http://schemas.microsoft.com/office/drawing/2014/main" id="{7FC5DF0D-A8AB-4292-AD09-F8F6CD7D404B}"/>
                </a:ext>
              </a:extLst>
            </p:cNvPr>
            <p:cNvSpPr/>
            <p:nvPr/>
          </p:nvSpPr>
          <p:spPr>
            <a:xfrm>
              <a:off x="6133471" y="4618558"/>
              <a:ext cx="809938" cy="6976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226" tIns="39113" rIns="78226" bIns="39113" numCol="1" spcCol="0" rtlCol="0" fromWordArt="0" anchor="ctr" anchorCtr="0" forceAA="0" compatLnSpc="1">
              <a:prstTxWarp prst="textNoShape">
                <a:avLst/>
              </a:prstTxWarp>
              <a:spAutoFit/>
            </a:bodyPr>
            <a:lstStyle/>
            <a:p>
              <a:pPr marL="171450" indent="-171450" algn="r" rtl="1">
                <a:lnSpc>
                  <a:spcPct val="107000"/>
                </a:lnSpc>
                <a:buFont typeface="Wingdings" panose="05000000000000000000" pitchFamily="2" charset="2"/>
                <a:buChar char="§"/>
              </a:pPr>
              <a:r>
                <a:rPr lang="ar-MA" sz="941" b="1" dirty="0">
                  <a:solidFill>
                    <a:schemeClr val="tx1"/>
                  </a:solidFill>
                  <a:latin typeface="Mothanna" panose="02000503000000000000" pitchFamily="2" charset="-78"/>
                  <a:cs typeface="Mothanna" panose="02000503000000000000" pitchFamily="2" charset="-78"/>
                </a:rPr>
                <a:t>العربيـة</a:t>
              </a:r>
            </a:p>
            <a:p>
              <a:pPr marL="171450" indent="-171450" algn="r" rtl="1">
                <a:lnSpc>
                  <a:spcPct val="107000"/>
                </a:lnSpc>
                <a:spcBef>
                  <a:spcPts val="600"/>
                </a:spcBef>
                <a:spcAft>
                  <a:spcPts val="600"/>
                </a:spcAft>
                <a:buFont typeface="Wingdings" panose="05000000000000000000" pitchFamily="2" charset="2"/>
                <a:buChar char="§"/>
              </a:pPr>
              <a:r>
                <a:rPr lang="ar-MA" sz="941" b="1" dirty="0">
                  <a:solidFill>
                    <a:schemeClr val="tx1"/>
                  </a:solidFill>
                  <a:latin typeface="Mothanna" panose="02000503000000000000" pitchFamily="2" charset="-78"/>
                  <a:cs typeface="Mothanna" panose="02000503000000000000" pitchFamily="2" charset="-78"/>
                </a:rPr>
                <a:t>الإنجليزيـة</a:t>
              </a:r>
              <a:endParaRPr lang="fr-FR" sz="941" b="1" dirty="0">
                <a:solidFill>
                  <a:schemeClr val="tx1"/>
                </a:solidFill>
                <a:latin typeface="Mothanna" panose="02000503000000000000" pitchFamily="2" charset="-78"/>
                <a:cs typeface="Mothanna" panose="02000503000000000000" pitchFamily="2" charset="-78"/>
              </a:endParaRPr>
            </a:p>
            <a:p>
              <a:pPr marL="171450" indent="-171450" algn="r" rtl="1">
                <a:lnSpc>
                  <a:spcPct val="107000"/>
                </a:lnSpc>
                <a:buFont typeface="Wingdings" panose="05000000000000000000" pitchFamily="2" charset="2"/>
                <a:buChar char="§"/>
              </a:pPr>
              <a:r>
                <a:rPr lang="ar-MA" sz="941" b="1" dirty="0">
                  <a:solidFill>
                    <a:schemeClr val="tx1"/>
                  </a:solidFill>
                  <a:latin typeface="Mothanna" panose="02000503000000000000" pitchFamily="2" charset="-78"/>
                  <a:cs typeface="Mothanna" panose="02000503000000000000" pitchFamily="2" charset="-78"/>
                </a:rPr>
                <a:t>الفرنسيـة</a:t>
              </a:r>
              <a:endParaRPr lang="fr-FR" sz="941" b="1" dirty="0">
                <a:solidFill>
                  <a:schemeClr val="tx1"/>
                </a:solidFill>
                <a:latin typeface="Mothanna" panose="02000503000000000000" pitchFamily="2" charset="-78"/>
                <a:cs typeface="Mothanna" panose="02000503000000000000" pitchFamily="2" charset="-78"/>
              </a:endParaRPr>
            </a:p>
          </p:txBody>
        </p:sp>
        <p:grpSp>
          <p:nvGrpSpPr>
            <p:cNvPr id="59" name="Group 58">
              <a:extLst>
                <a:ext uri="{FF2B5EF4-FFF2-40B4-BE49-F238E27FC236}">
                  <a16:creationId xmlns:a16="http://schemas.microsoft.com/office/drawing/2014/main" id="{78081E7C-AB9B-4314-96B2-939798D2A4B2}"/>
                </a:ext>
              </a:extLst>
            </p:cNvPr>
            <p:cNvGrpSpPr/>
            <p:nvPr/>
          </p:nvGrpSpPr>
          <p:grpSpPr>
            <a:xfrm>
              <a:off x="4905067" y="4666335"/>
              <a:ext cx="1139708" cy="158160"/>
              <a:chOff x="4905067" y="4666335"/>
              <a:chExt cx="1139708" cy="158160"/>
            </a:xfrm>
          </p:grpSpPr>
          <p:sp>
            <p:nvSpPr>
              <p:cNvPr id="72" name="Oval 71">
                <a:extLst>
                  <a:ext uri="{FF2B5EF4-FFF2-40B4-BE49-F238E27FC236}">
                    <a16:creationId xmlns:a16="http://schemas.microsoft.com/office/drawing/2014/main" id="{FE971BE4-8206-4755-AEA5-05C963F95D18}"/>
                  </a:ext>
                </a:extLst>
              </p:cNvPr>
              <p:cNvSpPr/>
              <p:nvPr/>
            </p:nvSpPr>
            <p:spPr>
              <a:xfrm>
                <a:off x="5891223" y="4670943"/>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sp>
            <p:nvSpPr>
              <p:cNvPr id="73" name="Oval 72">
                <a:extLst>
                  <a:ext uri="{FF2B5EF4-FFF2-40B4-BE49-F238E27FC236}">
                    <a16:creationId xmlns:a16="http://schemas.microsoft.com/office/drawing/2014/main" id="{24E48926-64AC-4F5E-B2EB-F2774DBA89D1}"/>
                  </a:ext>
                </a:extLst>
              </p:cNvPr>
              <p:cNvSpPr/>
              <p:nvPr/>
            </p:nvSpPr>
            <p:spPr>
              <a:xfrm>
                <a:off x="5644684" y="4669791"/>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sp>
            <p:nvSpPr>
              <p:cNvPr id="74" name="Oval 73">
                <a:extLst>
                  <a:ext uri="{FF2B5EF4-FFF2-40B4-BE49-F238E27FC236}">
                    <a16:creationId xmlns:a16="http://schemas.microsoft.com/office/drawing/2014/main" id="{5A52E12C-48B6-45E0-9C9F-1091B28B80B6}"/>
                  </a:ext>
                </a:extLst>
              </p:cNvPr>
              <p:cNvSpPr/>
              <p:nvPr/>
            </p:nvSpPr>
            <p:spPr>
              <a:xfrm>
                <a:off x="5398145" y="4668639"/>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sp>
            <p:nvSpPr>
              <p:cNvPr id="75" name="Oval 74">
                <a:extLst>
                  <a:ext uri="{FF2B5EF4-FFF2-40B4-BE49-F238E27FC236}">
                    <a16:creationId xmlns:a16="http://schemas.microsoft.com/office/drawing/2014/main" id="{4526039F-1BB7-4B80-A3AA-C5BCAD763BD6}"/>
                  </a:ext>
                </a:extLst>
              </p:cNvPr>
              <p:cNvSpPr/>
              <p:nvPr/>
            </p:nvSpPr>
            <p:spPr>
              <a:xfrm>
                <a:off x="5151606" y="4667487"/>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sp>
            <p:nvSpPr>
              <p:cNvPr id="76" name="Oval 75">
                <a:extLst>
                  <a:ext uri="{FF2B5EF4-FFF2-40B4-BE49-F238E27FC236}">
                    <a16:creationId xmlns:a16="http://schemas.microsoft.com/office/drawing/2014/main" id="{1DD6F931-2456-4B10-BB42-BCA50A066137}"/>
                  </a:ext>
                </a:extLst>
              </p:cNvPr>
              <p:cNvSpPr/>
              <p:nvPr/>
            </p:nvSpPr>
            <p:spPr>
              <a:xfrm>
                <a:off x="4905067" y="4666335"/>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grpSp>
        <p:grpSp>
          <p:nvGrpSpPr>
            <p:cNvPr id="60" name="Group 59">
              <a:extLst>
                <a:ext uri="{FF2B5EF4-FFF2-40B4-BE49-F238E27FC236}">
                  <a16:creationId xmlns:a16="http://schemas.microsoft.com/office/drawing/2014/main" id="{B4E97AE9-3346-4C82-867C-E928C53F6989}"/>
                </a:ext>
              </a:extLst>
            </p:cNvPr>
            <p:cNvGrpSpPr/>
            <p:nvPr/>
          </p:nvGrpSpPr>
          <p:grpSpPr>
            <a:xfrm>
              <a:off x="4903915" y="4885408"/>
              <a:ext cx="1139708" cy="158160"/>
              <a:chOff x="4905067" y="4666335"/>
              <a:chExt cx="1139708" cy="158160"/>
            </a:xfrm>
          </p:grpSpPr>
          <p:sp>
            <p:nvSpPr>
              <p:cNvPr id="67" name="Oval 66">
                <a:extLst>
                  <a:ext uri="{FF2B5EF4-FFF2-40B4-BE49-F238E27FC236}">
                    <a16:creationId xmlns:a16="http://schemas.microsoft.com/office/drawing/2014/main" id="{233090D5-F2A2-4F1D-A71E-17E5CD4FE28A}"/>
                  </a:ext>
                </a:extLst>
              </p:cNvPr>
              <p:cNvSpPr/>
              <p:nvPr/>
            </p:nvSpPr>
            <p:spPr>
              <a:xfrm>
                <a:off x="5891223" y="4670943"/>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sp>
            <p:nvSpPr>
              <p:cNvPr id="68" name="Oval 67">
                <a:extLst>
                  <a:ext uri="{FF2B5EF4-FFF2-40B4-BE49-F238E27FC236}">
                    <a16:creationId xmlns:a16="http://schemas.microsoft.com/office/drawing/2014/main" id="{64722DB8-6C11-4D3F-8E48-99116D986A48}"/>
                  </a:ext>
                </a:extLst>
              </p:cNvPr>
              <p:cNvSpPr/>
              <p:nvPr/>
            </p:nvSpPr>
            <p:spPr>
              <a:xfrm>
                <a:off x="5644684" y="4669791"/>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sp>
            <p:nvSpPr>
              <p:cNvPr id="69" name="Oval 68">
                <a:extLst>
                  <a:ext uri="{FF2B5EF4-FFF2-40B4-BE49-F238E27FC236}">
                    <a16:creationId xmlns:a16="http://schemas.microsoft.com/office/drawing/2014/main" id="{AECF64DE-79AB-4828-A8CA-C0D4488D4247}"/>
                  </a:ext>
                </a:extLst>
              </p:cNvPr>
              <p:cNvSpPr/>
              <p:nvPr/>
            </p:nvSpPr>
            <p:spPr>
              <a:xfrm>
                <a:off x="5398145" y="4668639"/>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sp>
            <p:nvSpPr>
              <p:cNvPr id="70" name="Oval 69">
                <a:extLst>
                  <a:ext uri="{FF2B5EF4-FFF2-40B4-BE49-F238E27FC236}">
                    <a16:creationId xmlns:a16="http://schemas.microsoft.com/office/drawing/2014/main" id="{83706ED2-8D38-4EF0-88E8-2A6E094C5DC5}"/>
                  </a:ext>
                </a:extLst>
              </p:cNvPr>
              <p:cNvSpPr/>
              <p:nvPr/>
            </p:nvSpPr>
            <p:spPr>
              <a:xfrm>
                <a:off x="5151606" y="4667487"/>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sp>
            <p:nvSpPr>
              <p:cNvPr id="71" name="Oval 70">
                <a:extLst>
                  <a:ext uri="{FF2B5EF4-FFF2-40B4-BE49-F238E27FC236}">
                    <a16:creationId xmlns:a16="http://schemas.microsoft.com/office/drawing/2014/main" id="{531E54F6-5D0A-41B1-A1EF-BE1D651998F3}"/>
                  </a:ext>
                </a:extLst>
              </p:cNvPr>
              <p:cNvSpPr/>
              <p:nvPr/>
            </p:nvSpPr>
            <p:spPr>
              <a:xfrm>
                <a:off x="4905067" y="4666335"/>
                <a:ext cx="153552" cy="153552"/>
              </a:xfrm>
              <a:prstGeom prst="ellipse">
                <a:avLst/>
              </a:prstGeom>
              <a:solidFill>
                <a:srgbClr val="3333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grpSp>
        <p:grpSp>
          <p:nvGrpSpPr>
            <p:cNvPr id="61" name="Group 60">
              <a:extLst>
                <a:ext uri="{FF2B5EF4-FFF2-40B4-BE49-F238E27FC236}">
                  <a16:creationId xmlns:a16="http://schemas.microsoft.com/office/drawing/2014/main" id="{AE06ED83-8157-40F2-95A5-586131CB695A}"/>
                </a:ext>
              </a:extLst>
            </p:cNvPr>
            <p:cNvGrpSpPr/>
            <p:nvPr/>
          </p:nvGrpSpPr>
          <p:grpSpPr>
            <a:xfrm>
              <a:off x="4902763" y="5104481"/>
              <a:ext cx="1139708" cy="158160"/>
              <a:chOff x="4905067" y="4666335"/>
              <a:chExt cx="1139708" cy="158160"/>
            </a:xfrm>
          </p:grpSpPr>
          <p:sp>
            <p:nvSpPr>
              <p:cNvPr id="62" name="Oval 61">
                <a:extLst>
                  <a:ext uri="{FF2B5EF4-FFF2-40B4-BE49-F238E27FC236}">
                    <a16:creationId xmlns:a16="http://schemas.microsoft.com/office/drawing/2014/main" id="{8F2E1696-5797-461F-97ED-090D12E70ECD}"/>
                  </a:ext>
                </a:extLst>
              </p:cNvPr>
              <p:cNvSpPr/>
              <p:nvPr/>
            </p:nvSpPr>
            <p:spPr>
              <a:xfrm>
                <a:off x="5891223" y="4670943"/>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sp>
            <p:nvSpPr>
              <p:cNvPr id="63" name="Oval 62">
                <a:extLst>
                  <a:ext uri="{FF2B5EF4-FFF2-40B4-BE49-F238E27FC236}">
                    <a16:creationId xmlns:a16="http://schemas.microsoft.com/office/drawing/2014/main" id="{DA766331-1346-4391-B7BE-E7C20C747407}"/>
                  </a:ext>
                </a:extLst>
              </p:cNvPr>
              <p:cNvSpPr/>
              <p:nvPr/>
            </p:nvSpPr>
            <p:spPr>
              <a:xfrm>
                <a:off x="5644684" y="4669791"/>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sp>
            <p:nvSpPr>
              <p:cNvPr id="64" name="Oval 63">
                <a:extLst>
                  <a:ext uri="{FF2B5EF4-FFF2-40B4-BE49-F238E27FC236}">
                    <a16:creationId xmlns:a16="http://schemas.microsoft.com/office/drawing/2014/main" id="{87BD7573-FD24-4C99-BEC2-2C78267CD21B}"/>
                  </a:ext>
                </a:extLst>
              </p:cNvPr>
              <p:cNvSpPr/>
              <p:nvPr/>
            </p:nvSpPr>
            <p:spPr>
              <a:xfrm>
                <a:off x="5398145" y="4668639"/>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sp>
            <p:nvSpPr>
              <p:cNvPr id="65" name="Oval 64">
                <a:extLst>
                  <a:ext uri="{FF2B5EF4-FFF2-40B4-BE49-F238E27FC236}">
                    <a16:creationId xmlns:a16="http://schemas.microsoft.com/office/drawing/2014/main" id="{E46FC2D5-BD79-441F-84EC-1AD93E846BA2}"/>
                  </a:ext>
                </a:extLst>
              </p:cNvPr>
              <p:cNvSpPr/>
              <p:nvPr/>
            </p:nvSpPr>
            <p:spPr>
              <a:xfrm>
                <a:off x="5151606" y="4667487"/>
                <a:ext cx="153552" cy="153552"/>
              </a:xfrm>
              <a:prstGeom prst="ellipse">
                <a:avLst/>
              </a:prstGeom>
              <a:solidFill>
                <a:srgbClr val="3333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sp>
            <p:nvSpPr>
              <p:cNvPr id="66" name="Oval 65">
                <a:extLst>
                  <a:ext uri="{FF2B5EF4-FFF2-40B4-BE49-F238E27FC236}">
                    <a16:creationId xmlns:a16="http://schemas.microsoft.com/office/drawing/2014/main" id="{C7708BED-41E0-48F1-83C8-85B237D65B77}"/>
                  </a:ext>
                </a:extLst>
              </p:cNvPr>
              <p:cNvSpPr/>
              <p:nvPr/>
            </p:nvSpPr>
            <p:spPr>
              <a:xfrm>
                <a:off x="4905067" y="4666335"/>
                <a:ext cx="153552" cy="153552"/>
              </a:xfrm>
              <a:prstGeom prst="ellipse">
                <a:avLst/>
              </a:prstGeom>
              <a:solidFill>
                <a:srgbClr val="3333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p>
            </p:txBody>
          </p:sp>
        </p:grpSp>
      </p:grpSp>
      <p:sp>
        <p:nvSpPr>
          <p:cNvPr id="142" name="Rectangle: Rounded Corners 141">
            <a:extLst>
              <a:ext uri="{FF2B5EF4-FFF2-40B4-BE49-F238E27FC236}">
                <a16:creationId xmlns:a16="http://schemas.microsoft.com/office/drawing/2014/main" id="{3BEC2ED2-887D-4393-AC1B-F9AC3631BA14}"/>
              </a:ext>
            </a:extLst>
          </p:cNvPr>
          <p:cNvSpPr/>
          <p:nvPr/>
        </p:nvSpPr>
        <p:spPr>
          <a:xfrm>
            <a:off x="108824" y="2941002"/>
            <a:ext cx="2196000" cy="324000"/>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r" rtl="1">
              <a:lnSpc>
                <a:spcPct val="107000"/>
              </a:lnSpc>
              <a:spcAft>
                <a:spcPts val="684"/>
              </a:spcAft>
              <a:buSzPct val="150000"/>
            </a:pPr>
            <a:r>
              <a:rPr lang="ar-MA" sz="2000" b="1" dirty="0">
                <a:solidFill>
                  <a:schemeClr val="bg1"/>
                </a:solidFill>
                <a:latin typeface="Mothanna" panose="02000503000000000000" pitchFamily="2" charset="-78"/>
                <a:cs typeface="Mothanna" panose="02000503000000000000" pitchFamily="2" charset="-78"/>
              </a:rPr>
              <a:t>المه</a:t>
            </a:r>
            <a:r>
              <a:rPr lang="ar-DZ" sz="2000" b="1" dirty="0">
                <a:solidFill>
                  <a:schemeClr val="bg1"/>
                </a:solidFill>
                <a:latin typeface="Mothanna" panose="02000503000000000000" pitchFamily="2" charset="-78"/>
                <a:cs typeface="Mothanna" panose="02000503000000000000" pitchFamily="2" charset="-78"/>
              </a:rPr>
              <a:t>ــ</a:t>
            </a:r>
            <a:r>
              <a:rPr lang="ar-MA" sz="2000" b="1" dirty="0">
                <a:solidFill>
                  <a:schemeClr val="bg1"/>
                </a:solidFill>
                <a:latin typeface="Mothanna" panose="02000503000000000000" pitchFamily="2" charset="-78"/>
                <a:cs typeface="Mothanna" panose="02000503000000000000" pitchFamily="2" charset="-78"/>
              </a:rPr>
              <a:t>ارات</a:t>
            </a:r>
            <a:r>
              <a:rPr lang="fr-FR" sz="2000" b="1" dirty="0">
                <a:solidFill>
                  <a:schemeClr val="bg1"/>
                </a:solidFill>
                <a:latin typeface="Mothanna" panose="02000503000000000000" pitchFamily="2" charset="-78"/>
                <a:cs typeface="Mothanna" panose="02000503000000000000" pitchFamily="2" charset="-78"/>
              </a:rPr>
              <a:t> </a:t>
            </a:r>
          </a:p>
        </p:txBody>
      </p:sp>
      <p:grpSp>
        <p:nvGrpSpPr>
          <p:cNvPr id="143" name="Group 142">
            <a:extLst>
              <a:ext uri="{FF2B5EF4-FFF2-40B4-BE49-F238E27FC236}">
                <a16:creationId xmlns:a16="http://schemas.microsoft.com/office/drawing/2014/main" id="{F7041D61-6D5E-4075-9968-FE2D6C34C1D5}"/>
              </a:ext>
            </a:extLst>
          </p:cNvPr>
          <p:cNvGrpSpPr/>
          <p:nvPr/>
        </p:nvGrpSpPr>
        <p:grpSpPr>
          <a:xfrm>
            <a:off x="178917" y="5493725"/>
            <a:ext cx="2037828" cy="697621"/>
            <a:chOff x="4135447" y="4727439"/>
            <a:chExt cx="2037828" cy="697621"/>
          </a:xfrm>
        </p:grpSpPr>
        <p:sp>
          <p:nvSpPr>
            <p:cNvPr id="144" name="Rectangle 143">
              <a:extLst>
                <a:ext uri="{FF2B5EF4-FFF2-40B4-BE49-F238E27FC236}">
                  <a16:creationId xmlns:a16="http://schemas.microsoft.com/office/drawing/2014/main" id="{D5C49018-EE08-47A9-B257-313523D51C2E}"/>
                </a:ext>
              </a:extLst>
            </p:cNvPr>
            <p:cNvSpPr/>
            <p:nvPr/>
          </p:nvSpPr>
          <p:spPr>
            <a:xfrm>
              <a:off x="5239906" y="4727439"/>
              <a:ext cx="933369" cy="6976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226" tIns="39113" rIns="78226" bIns="39113" numCol="1" spcCol="0" rtlCol="0" fromWordArt="0" anchor="ctr" anchorCtr="0" forceAA="0" compatLnSpc="1">
              <a:prstTxWarp prst="textNoShape">
                <a:avLst/>
              </a:prstTxWarp>
              <a:spAutoFit/>
            </a:bodyPr>
            <a:lstStyle/>
            <a:p>
              <a:pPr marL="171450" indent="-171450" algn="r" rtl="1">
                <a:lnSpc>
                  <a:spcPct val="107000"/>
                </a:lnSpc>
                <a:buFont typeface="Wingdings" panose="05000000000000000000" pitchFamily="2" charset="2"/>
                <a:buChar char="§"/>
              </a:pPr>
              <a:r>
                <a:rPr lang="ar-DZ" sz="941" b="1" dirty="0">
                  <a:solidFill>
                    <a:schemeClr val="bg1"/>
                  </a:solidFill>
                  <a:latin typeface="Mothanna" panose="02000503000000000000" pitchFamily="2" charset="-78"/>
                  <a:cs typeface="Mothanna" panose="02000503000000000000" pitchFamily="2" charset="-78"/>
                </a:rPr>
                <a:t>وورد</a:t>
              </a:r>
              <a:endParaRPr lang="ar-MA" sz="941" b="1" dirty="0">
                <a:solidFill>
                  <a:schemeClr val="bg1"/>
                </a:solidFill>
                <a:latin typeface="Mothanna" panose="02000503000000000000" pitchFamily="2" charset="-78"/>
                <a:cs typeface="Mothanna" panose="02000503000000000000" pitchFamily="2" charset="-78"/>
              </a:endParaRPr>
            </a:p>
            <a:p>
              <a:pPr marL="171450" indent="-171450" algn="r" rtl="1">
                <a:lnSpc>
                  <a:spcPct val="107000"/>
                </a:lnSpc>
                <a:spcBef>
                  <a:spcPts val="600"/>
                </a:spcBef>
                <a:spcAft>
                  <a:spcPts val="600"/>
                </a:spcAft>
                <a:buFont typeface="Wingdings" panose="05000000000000000000" pitchFamily="2" charset="2"/>
                <a:buChar char="§"/>
              </a:pPr>
              <a:r>
                <a:rPr lang="ar-DZ" sz="941" b="1" dirty="0">
                  <a:solidFill>
                    <a:schemeClr val="bg1"/>
                  </a:solidFill>
                  <a:latin typeface="Mothanna" panose="02000503000000000000" pitchFamily="2" charset="-78"/>
                  <a:cs typeface="Mothanna" panose="02000503000000000000" pitchFamily="2" charset="-78"/>
                </a:rPr>
                <a:t>إكسيل</a:t>
              </a:r>
              <a:endParaRPr lang="fr-FR" sz="941" b="1" dirty="0">
                <a:solidFill>
                  <a:schemeClr val="bg1"/>
                </a:solidFill>
                <a:latin typeface="Mothanna" panose="02000503000000000000" pitchFamily="2" charset="-78"/>
                <a:cs typeface="Mothanna" panose="02000503000000000000" pitchFamily="2" charset="-78"/>
              </a:endParaRPr>
            </a:p>
            <a:p>
              <a:pPr marL="171450" indent="-171450" algn="r" rtl="1">
                <a:lnSpc>
                  <a:spcPct val="107000"/>
                </a:lnSpc>
                <a:buFont typeface="Wingdings" panose="05000000000000000000" pitchFamily="2" charset="2"/>
                <a:buChar char="§"/>
              </a:pPr>
              <a:r>
                <a:rPr lang="ar-DZ" sz="941" b="1" dirty="0">
                  <a:solidFill>
                    <a:schemeClr val="bg1"/>
                  </a:solidFill>
                  <a:latin typeface="Mothanna" panose="02000503000000000000" pitchFamily="2" charset="-78"/>
                  <a:cs typeface="Mothanna" panose="02000503000000000000" pitchFamily="2" charset="-78"/>
                </a:rPr>
                <a:t>باور باونت</a:t>
              </a:r>
              <a:endParaRPr lang="fr-FR" sz="941" b="1" dirty="0">
                <a:solidFill>
                  <a:schemeClr val="bg1"/>
                </a:solidFill>
                <a:latin typeface="Mothanna" panose="02000503000000000000" pitchFamily="2" charset="-78"/>
                <a:cs typeface="Mothanna" panose="02000503000000000000" pitchFamily="2" charset="-78"/>
              </a:endParaRPr>
            </a:p>
          </p:txBody>
        </p:sp>
        <p:grpSp>
          <p:nvGrpSpPr>
            <p:cNvPr id="145" name="Group 144">
              <a:extLst>
                <a:ext uri="{FF2B5EF4-FFF2-40B4-BE49-F238E27FC236}">
                  <a16:creationId xmlns:a16="http://schemas.microsoft.com/office/drawing/2014/main" id="{2C6F829A-9400-43DB-8261-845FC00A8CEC}"/>
                </a:ext>
              </a:extLst>
            </p:cNvPr>
            <p:cNvGrpSpPr/>
            <p:nvPr/>
          </p:nvGrpSpPr>
          <p:grpSpPr>
            <a:xfrm>
              <a:off x="4137751" y="4770311"/>
              <a:ext cx="1139708" cy="158160"/>
              <a:chOff x="4137751" y="4770311"/>
              <a:chExt cx="1139708" cy="158160"/>
            </a:xfrm>
          </p:grpSpPr>
          <p:sp>
            <p:nvSpPr>
              <p:cNvPr id="158" name="Oval 157">
                <a:extLst>
                  <a:ext uri="{FF2B5EF4-FFF2-40B4-BE49-F238E27FC236}">
                    <a16:creationId xmlns:a16="http://schemas.microsoft.com/office/drawing/2014/main" id="{C694FB99-2645-4150-97A9-EB2E61B05598}"/>
                  </a:ext>
                </a:extLst>
              </p:cNvPr>
              <p:cNvSpPr/>
              <p:nvPr/>
            </p:nvSpPr>
            <p:spPr>
              <a:xfrm>
                <a:off x="5123907" y="4774919"/>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59" name="Oval 158">
                <a:extLst>
                  <a:ext uri="{FF2B5EF4-FFF2-40B4-BE49-F238E27FC236}">
                    <a16:creationId xmlns:a16="http://schemas.microsoft.com/office/drawing/2014/main" id="{9A001B83-637E-4A54-9BAA-3AEE45FFC8AE}"/>
                  </a:ext>
                </a:extLst>
              </p:cNvPr>
              <p:cNvSpPr/>
              <p:nvPr/>
            </p:nvSpPr>
            <p:spPr>
              <a:xfrm>
                <a:off x="4877368" y="4773767"/>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60" name="Oval 159">
                <a:extLst>
                  <a:ext uri="{FF2B5EF4-FFF2-40B4-BE49-F238E27FC236}">
                    <a16:creationId xmlns:a16="http://schemas.microsoft.com/office/drawing/2014/main" id="{CC93DE55-CF74-4ECC-8B36-6CDAC27ABB66}"/>
                  </a:ext>
                </a:extLst>
              </p:cNvPr>
              <p:cNvSpPr/>
              <p:nvPr/>
            </p:nvSpPr>
            <p:spPr>
              <a:xfrm>
                <a:off x="4630829" y="4772615"/>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61" name="Oval 160">
                <a:extLst>
                  <a:ext uri="{FF2B5EF4-FFF2-40B4-BE49-F238E27FC236}">
                    <a16:creationId xmlns:a16="http://schemas.microsoft.com/office/drawing/2014/main" id="{B5C9713A-A950-4385-89E4-28A694381B51}"/>
                  </a:ext>
                </a:extLst>
              </p:cNvPr>
              <p:cNvSpPr/>
              <p:nvPr/>
            </p:nvSpPr>
            <p:spPr>
              <a:xfrm>
                <a:off x="4384290" y="4771463"/>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62" name="Oval 161">
                <a:extLst>
                  <a:ext uri="{FF2B5EF4-FFF2-40B4-BE49-F238E27FC236}">
                    <a16:creationId xmlns:a16="http://schemas.microsoft.com/office/drawing/2014/main" id="{6F0448B9-1BAC-4D89-9C20-3C2129EB2E12}"/>
                  </a:ext>
                </a:extLst>
              </p:cNvPr>
              <p:cNvSpPr/>
              <p:nvPr/>
            </p:nvSpPr>
            <p:spPr>
              <a:xfrm>
                <a:off x="4137751" y="4770311"/>
                <a:ext cx="153552" cy="15355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grpSp>
        <p:grpSp>
          <p:nvGrpSpPr>
            <p:cNvPr id="146" name="Group 145">
              <a:extLst>
                <a:ext uri="{FF2B5EF4-FFF2-40B4-BE49-F238E27FC236}">
                  <a16:creationId xmlns:a16="http://schemas.microsoft.com/office/drawing/2014/main" id="{87F36A04-90DC-4C53-82BB-3317C89667C8}"/>
                </a:ext>
              </a:extLst>
            </p:cNvPr>
            <p:cNvGrpSpPr/>
            <p:nvPr/>
          </p:nvGrpSpPr>
          <p:grpSpPr>
            <a:xfrm>
              <a:off x="4136599" y="4989384"/>
              <a:ext cx="1139708" cy="158160"/>
              <a:chOff x="4137751" y="4770311"/>
              <a:chExt cx="1139708" cy="158160"/>
            </a:xfrm>
          </p:grpSpPr>
          <p:sp>
            <p:nvSpPr>
              <p:cNvPr id="153" name="Oval 152">
                <a:extLst>
                  <a:ext uri="{FF2B5EF4-FFF2-40B4-BE49-F238E27FC236}">
                    <a16:creationId xmlns:a16="http://schemas.microsoft.com/office/drawing/2014/main" id="{5953EF9E-DB5A-43B8-ADFB-0E1CACC790D4}"/>
                  </a:ext>
                </a:extLst>
              </p:cNvPr>
              <p:cNvSpPr/>
              <p:nvPr/>
            </p:nvSpPr>
            <p:spPr>
              <a:xfrm>
                <a:off x="5123907" y="4774919"/>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54" name="Oval 153">
                <a:extLst>
                  <a:ext uri="{FF2B5EF4-FFF2-40B4-BE49-F238E27FC236}">
                    <a16:creationId xmlns:a16="http://schemas.microsoft.com/office/drawing/2014/main" id="{5ED88845-9FA1-4C38-8D50-D918376B0E82}"/>
                  </a:ext>
                </a:extLst>
              </p:cNvPr>
              <p:cNvSpPr/>
              <p:nvPr/>
            </p:nvSpPr>
            <p:spPr>
              <a:xfrm>
                <a:off x="4877368" y="4773767"/>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55" name="Oval 154">
                <a:extLst>
                  <a:ext uri="{FF2B5EF4-FFF2-40B4-BE49-F238E27FC236}">
                    <a16:creationId xmlns:a16="http://schemas.microsoft.com/office/drawing/2014/main" id="{3DA47D74-0775-44F9-8894-2A82705ABEB8}"/>
                  </a:ext>
                </a:extLst>
              </p:cNvPr>
              <p:cNvSpPr/>
              <p:nvPr/>
            </p:nvSpPr>
            <p:spPr>
              <a:xfrm>
                <a:off x="4630829" y="4772615"/>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56" name="Oval 155">
                <a:extLst>
                  <a:ext uri="{FF2B5EF4-FFF2-40B4-BE49-F238E27FC236}">
                    <a16:creationId xmlns:a16="http://schemas.microsoft.com/office/drawing/2014/main" id="{0C75B3E3-C178-4040-8332-343123419994}"/>
                  </a:ext>
                </a:extLst>
              </p:cNvPr>
              <p:cNvSpPr/>
              <p:nvPr/>
            </p:nvSpPr>
            <p:spPr>
              <a:xfrm>
                <a:off x="4384290" y="4771463"/>
                <a:ext cx="153552" cy="15355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57" name="Oval 156">
                <a:extLst>
                  <a:ext uri="{FF2B5EF4-FFF2-40B4-BE49-F238E27FC236}">
                    <a16:creationId xmlns:a16="http://schemas.microsoft.com/office/drawing/2014/main" id="{7CAA9416-289E-4649-9B47-61B03D2CFA99}"/>
                  </a:ext>
                </a:extLst>
              </p:cNvPr>
              <p:cNvSpPr/>
              <p:nvPr/>
            </p:nvSpPr>
            <p:spPr>
              <a:xfrm>
                <a:off x="4137751" y="4770311"/>
                <a:ext cx="153552" cy="15355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grpSp>
        <p:grpSp>
          <p:nvGrpSpPr>
            <p:cNvPr id="147" name="Group 146">
              <a:extLst>
                <a:ext uri="{FF2B5EF4-FFF2-40B4-BE49-F238E27FC236}">
                  <a16:creationId xmlns:a16="http://schemas.microsoft.com/office/drawing/2014/main" id="{9C2F4BEA-75A3-424D-8D35-FED020D8D602}"/>
                </a:ext>
              </a:extLst>
            </p:cNvPr>
            <p:cNvGrpSpPr/>
            <p:nvPr/>
          </p:nvGrpSpPr>
          <p:grpSpPr>
            <a:xfrm>
              <a:off x="4135447" y="5208457"/>
              <a:ext cx="1139708" cy="158160"/>
              <a:chOff x="4137751" y="4770311"/>
              <a:chExt cx="1139708" cy="158160"/>
            </a:xfrm>
          </p:grpSpPr>
          <p:sp>
            <p:nvSpPr>
              <p:cNvPr id="148" name="Oval 147">
                <a:extLst>
                  <a:ext uri="{FF2B5EF4-FFF2-40B4-BE49-F238E27FC236}">
                    <a16:creationId xmlns:a16="http://schemas.microsoft.com/office/drawing/2014/main" id="{2FF2C8E7-FD8F-4FE0-88D3-B85A1BA3109A}"/>
                  </a:ext>
                </a:extLst>
              </p:cNvPr>
              <p:cNvSpPr/>
              <p:nvPr/>
            </p:nvSpPr>
            <p:spPr>
              <a:xfrm>
                <a:off x="5123907" y="4774919"/>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49" name="Oval 148">
                <a:extLst>
                  <a:ext uri="{FF2B5EF4-FFF2-40B4-BE49-F238E27FC236}">
                    <a16:creationId xmlns:a16="http://schemas.microsoft.com/office/drawing/2014/main" id="{5742C78A-331A-44CC-B15A-03FC5923A2A7}"/>
                  </a:ext>
                </a:extLst>
              </p:cNvPr>
              <p:cNvSpPr/>
              <p:nvPr/>
            </p:nvSpPr>
            <p:spPr>
              <a:xfrm>
                <a:off x="4877368" y="4773767"/>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50" name="Oval 149">
                <a:extLst>
                  <a:ext uri="{FF2B5EF4-FFF2-40B4-BE49-F238E27FC236}">
                    <a16:creationId xmlns:a16="http://schemas.microsoft.com/office/drawing/2014/main" id="{41A8EF56-503D-490D-870E-0FC1B1F34F30}"/>
                  </a:ext>
                </a:extLst>
              </p:cNvPr>
              <p:cNvSpPr/>
              <p:nvPr/>
            </p:nvSpPr>
            <p:spPr>
              <a:xfrm>
                <a:off x="4630829" y="4772615"/>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51" name="Oval 150">
                <a:extLst>
                  <a:ext uri="{FF2B5EF4-FFF2-40B4-BE49-F238E27FC236}">
                    <a16:creationId xmlns:a16="http://schemas.microsoft.com/office/drawing/2014/main" id="{10739FDF-65BC-419D-9F00-B818D008DA8C}"/>
                  </a:ext>
                </a:extLst>
              </p:cNvPr>
              <p:cNvSpPr/>
              <p:nvPr/>
            </p:nvSpPr>
            <p:spPr>
              <a:xfrm>
                <a:off x="4384290" y="4771463"/>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52" name="Oval 151">
                <a:extLst>
                  <a:ext uri="{FF2B5EF4-FFF2-40B4-BE49-F238E27FC236}">
                    <a16:creationId xmlns:a16="http://schemas.microsoft.com/office/drawing/2014/main" id="{9BAA50CE-6056-4257-BB2B-01F4B7FE68BE}"/>
                  </a:ext>
                </a:extLst>
              </p:cNvPr>
              <p:cNvSpPr/>
              <p:nvPr/>
            </p:nvSpPr>
            <p:spPr>
              <a:xfrm>
                <a:off x="4137751" y="4770311"/>
                <a:ext cx="153552" cy="15355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grpSp>
      </p:grpSp>
      <p:grpSp>
        <p:nvGrpSpPr>
          <p:cNvPr id="163" name="Group 162">
            <a:extLst>
              <a:ext uri="{FF2B5EF4-FFF2-40B4-BE49-F238E27FC236}">
                <a16:creationId xmlns:a16="http://schemas.microsoft.com/office/drawing/2014/main" id="{A2D3D2E8-4B44-44B4-8A5B-786AA247D293}"/>
              </a:ext>
            </a:extLst>
          </p:cNvPr>
          <p:cNvGrpSpPr/>
          <p:nvPr/>
        </p:nvGrpSpPr>
        <p:grpSpPr>
          <a:xfrm>
            <a:off x="201008" y="4447674"/>
            <a:ext cx="2021930" cy="697621"/>
            <a:chOff x="2166848" y="4070597"/>
            <a:chExt cx="2021930" cy="697621"/>
          </a:xfrm>
        </p:grpSpPr>
        <p:sp>
          <p:nvSpPr>
            <p:cNvPr id="164" name="Rectangle 163">
              <a:extLst>
                <a:ext uri="{FF2B5EF4-FFF2-40B4-BE49-F238E27FC236}">
                  <a16:creationId xmlns:a16="http://schemas.microsoft.com/office/drawing/2014/main" id="{C6EFED97-4F36-491F-A4E3-D1047C4971FB}"/>
                </a:ext>
              </a:extLst>
            </p:cNvPr>
            <p:cNvSpPr/>
            <p:nvPr/>
          </p:nvSpPr>
          <p:spPr>
            <a:xfrm>
              <a:off x="3298799" y="4070597"/>
              <a:ext cx="889979" cy="6976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226" tIns="39113" rIns="78226" bIns="39113" numCol="1" spcCol="0" rtlCol="0" fromWordArt="0" anchor="ctr" anchorCtr="0" forceAA="0" compatLnSpc="1">
              <a:prstTxWarp prst="textNoShape">
                <a:avLst/>
              </a:prstTxWarp>
              <a:spAutoFit/>
            </a:bodyPr>
            <a:lstStyle/>
            <a:p>
              <a:pPr marL="171450" indent="-171450" algn="r" rtl="1">
                <a:lnSpc>
                  <a:spcPct val="107000"/>
                </a:lnSpc>
                <a:buFont typeface="Wingdings" panose="05000000000000000000" pitchFamily="2" charset="2"/>
                <a:buChar char="§"/>
              </a:pPr>
              <a:r>
                <a:rPr lang="ar-DZ" sz="941" b="1" dirty="0">
                  <a:solidFill>
                    <a:schemeClr val="bg1"/>
                  </a:solidFill>
                  <a:latin typeface="Mothanna" panose="02000503000000000000" pitchFamily="2" charset="-78"/>
                  <a:cs typeface="Mothanna" panose="02000503000000000000" pitchFamily="2" charset="-78"/>
                </a:rPr>
                <a:t>فوتوشوب</a:t>
              </a:r>
              <a:endParaRPr lang="ar-MA" sz="941" b="1" dirty="0">
                <a:solidFill>
                  <a:schemeClr val="bg1"/>
                </a:solidFill>
                <a:latin typeface="Mothanna" panose="02000503000000000000" pitchFamily="2" charset="-78"/>
                <a:cs typeface="Mothanna" panose="02000503000000000000" pitchFamily="2" charset="-78"/>
              </a:endParaRPr>
            </a:p>
            <a:p>
              <a:pPr marL="171450" indent="-171450" algn="r" rtl="1">
                <a:lnSpc>
                  <a:spcPct val="107000"/>
                </a:lnSpc>
                <a:spcBef>
                  <a:spcPts val="600"/>
                </a:spcBef>
                <a:spcAft>
                  <a:spcPts val="600"/>
                </a:spcAft>
                <a:buFont typeface="Wingdings" panose="05000000000000000000" pitchFamily="2" charset="2"/>
                <a:buChar char="§"/>
              </a:pPr>
              <a:r>
                <a:rPr lang="ar-DZ" sz="941" b="1" dirty="0">
                  <a:solidFill>
                    <a:schemeClr val="bg1"/>
                  </a:solidFill>
                  <a:latin typeface="Mothanna" panose="02000503000000000000" pitchFamily="2" charset="-78"/>
                  <a:cs typeface="Mothanna" panose="02000503000000000000" pitchFamily="2" charset="-78"/>
                </a:rPr>
                <a:t>إليستراتور</a:t>
              </a:r>
              <a:endParaRPr lang="fr-FR" sz="941" b="1" dirty="0">
                <a:solidFill>
                  <a:schemeClr val="bg1"/>
                </a:solidFill>
                <a:latin typeface="Mothanna" panose="02000503000000000000" pitchFamily="2" charset="-78"/>
                <a:cs typeface="Mothanna" panose="02000503000000000000" pitchFamily="2" charset="-78"/>
              </a:endParaRPr>
            </a:p>
            <a:p>
              <a:pPr marL="171450" indent="-171450" algn="r" rtl="1">
                <a:lnSpc>
                  <a:spcPct val="107000"/>
                </a:lnSpc>
                <a:buFont typeface="Wingdings" panose="05000000000000000000" pitchFamily="2" charset="2"/>
                <a:buChar char="§"/>
              </a:pPr>
              <a:r>
                <a:rPr lang="ar-DZ" sz="941" b="1" dirty="0">
                  <a:solidFill>
                    <a:schemeClr val="bg1"/>
                  </a:solidFill>
                  <a:latin typeface="Mothanna" panose="02000503000000000000" pitchFamily="2" charset="-78"/>
                  <a:cs typeface="Mothanna" panose="02000503000000000000" pitchFamily="2" charset="-78"/>
                </a:rPr>
                <a:t>فلاش</a:t>
              </a:r>
              <a:endParaRPr lang="fr-FR" sz="941" b="1" dirty="0">
                <a:solidFill>
                  <a:schemeClr val="bg1"/>
                </a:solidFill>
                <a:latin typeface="Mothanna" panose="02000503000000000000" pitchFamily="2" charset="-78"/>
                <a:cs typeface="Mothanna" panose="02000503000000000000" pitchFamily="2" charset="-78"/>
              </a:endParaRPr>
            </a:p>
          </p:txBody>
        </p:sp>
        <p:grpSp>
          <p:nvGrpSpPr>
            <p:cNvPr id="165" name="Group 164">
              <a:extLst>
                <a:ext uri="{FF2B5EF4-FFF2-40B4-BE49-F238E27FC236}">
                  <a16:creationId xmlns:a16="http://schemas.microsoft.com/office/drawing/2014/main" id="{73DA418B-F28B-4599-89B7-C1CCCE98D7AB}"/>
                </a:ext>
              </a:extLst>
            </p:cNvPr>
            <p:cNvGrpSpPr/>
            <p:nvPr/>
          </p:nvGrpSpPr>
          <p:grpSpPr>
            <a:xfrm>
              <a:off x="2169152" y="4097061"/>
              <a:ext cx="1139708" cy="158160"/>
              <a:chOff x="2169152" y="4097061"/>
              <a:chExt cx="1139708" cy="158160"/>
            </a:xfrm>
          </p:grpSpPr>
          <p:sp>
            <p:nvSpPr>
              <p:cNvPr id="178" name="Oval 177">
                <a:extLst>
                  <a:ext uri="{FF2B5EF4-FFF2-40B4-BE49-F238E27FC236}">
                    <a16:creationId xmlns:a16="http://schemas.microsoft.com/office/drawing/2014/main" id="{FEC1403D-F826-4208-83DA-C64FB3C7B921}"/>
                  </a:ext>
                </a:extLst>
              </p:cNvPr>
              <p:cNvSpPr/>
              <p:nvPr/>
            </p:nvSpPr>
            <p:spPr>
              <a:xfrm>
                <a:off x="3155308" y="4101669"/>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79" name="Oval 178">
                <a:extLst>
                  <a:ext uri="{FF2B5EF4-FFF2-40B4-BE49-F238E27FC236}">
                    <a16:creationId xmlns:a16="http://schemas.microsoft.com/office/drawing/2014/main" id="{1BA25339-071C-4943-8FBA-D9E578A6B163}"/>
                  </a:ext>
                </a:extLst>
              </p:cNvPr>
              <p:cNvSpPr/>
              <p:nvPr/>
            </p:nvSpPr>
            <p:spPr>
              <a:xfrm>
                <a:off x="2908769" y="4100517"/>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80" name="Oval 179">
                <a:extLst>
                  <a:ext uri="{FF2B5EF4-FFF2-40B4-BE49-F238E27FC236}">
                    <a16:creationId xmlns:a16="http://schemas.microsoft.com/office/drawing/2014/main" id="{FFB52BE9-8EC0-4F71-859A-0BF970912156}"/>
                  </a:ext>
                </a:extLst>
              </p:cNvPr>
              <p:cNvSpPr/>
              <p:nvPr/>
            </p:nvSpPr>
            <p:spPr>
              <a:xfrm>
                <a:off x="2662230" y="4099365"/>
                <a:ext cx="153552" cy="15355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81" name="Oval 180">
                <a:extLst>
                  <a:ext uri="{FF2B5EF4-FFF2-40B4-BE49-F238E27FC236}">
                    <a16:creationId xmlns:a16="http://schemas.microsoft.com/office/drawing/2014/main" id="{04AFD935-BF6D-48AF-A426-C2A7E41E0883}"/>
                  </a:ext>
                </a:extLst>
              </p:cNvPr>
              <p:cNvSpPr/>
              <p:nvPr/>
            </p:nvSpPr>
            <p:spPr>
              <a:xfrm>
                <a:off x="2415691" y="4098213"/>
                <a:ext cx="153552" cy="15355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82" name="Oval 181">
                <a:extLst>
                  <a:ext uri="{FF2B5EF4-FFF2-40B4-BE49-F238E27FC236}">
                    <a16:creationId xmlns:a16="http://schemas.microsoft.com/office/drawing/2014/main" id="{59C10126-2D69-4DEC-8610-F7F96CF81E42}"/>
                  </a:ext>
                </a:extLst>
              </p:cNvPr>
              <p:cNvSpPr/>
              <p:nvPr/>
            </p:nvSpPr>
            <p:spPr>
              <a:xfrm>
                <a:off x="2169152" y="4097061"/>
                <a:ext cx="153552" cy="15355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grpSp>
        <p:grpSp>
          <p:nvGrpSpPr>
            <p:cNvPr id="166" name="Group 165">
              <a:extLst>
                <a:ext uri="{FF2B5EF4-FFF2-40B4-BE49-F238E27FC236}">
                  <a16:creationId xmlns:a16="http://schemas.microsoft.com/office/drawing/2014/main" id="{CBD02996-40AC-47AC-AFDC-9D2568BE6976}"/>
                </a:ext>
              </a:extLst>
            </p:cNvPr>
            <p:cNvGrpSpPr/>
            <p:nvPr/>
          </p:nvGrpSpPr>
          <p:grpSpPr>
            <a:xfrm>
              <a:off x="2168000" y="4316134"/>
              <a:ext cx="1139708" cy="158160"/>
              <a:chOff x="2169152" y="4097061"/>
              <a:chExt cx="1139708" cy="158160"/>
            </a:xfrm>
          </p:grpSpPr>
          <p:sp>
            <p:nvSpPr>
              <p:cNvPr id="173" name="Oval 172">
                <a:extLst>
                  <a:ext uri="{FF2B5EF4-FFF2-40B4-BE49-F238E27FC236}">
                    <a16:creationId xmlns:a16="http://schemas.microsoft.com/office/drawing/2014/main" id="{5426F28D-35DC-47E7-A336-9FDAE0281288}"/>
                  </a:ext>
                </a:extLst>
              </p:cNvPr>
              <p:cNvSpPr/>
              <p:nvPr/>
            </p:nvSpPr>
            <p:spPr>
              <a:xfrm>
                <a:off x="3155308" y="4101669"/>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74" name="Oval 173">
                <a:extLst>
                  <a:ext uri="{FF2B5EF4-FFF2-40B4-BE49-F238E27FC236}">
                    <a16:creationId xmlns:a16="http://schemas.microsoft.com/office/drawing/2014/main" id="{B6140ED3-00B4-40BF-9F94-C8F93F8D4448}"/>
                  </a:ext>
                </a:extLst>
              </p:cNvPr>
              <p:cNvSpPr/>
              <p:nvPr/>
            </p:nvSpPr>
            <p:spPr>
              <a:xfrm>
                <a:off x="2908769" y="4100517"/>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75" name="Oval 174">
                <a:extLst>
                  <a:ext uri="{FF2B5EF4-FFF2-40B4-BE49-F238E27FC236}">
                    <a16:creationId xmlns:a16="http://schemas.microsoft.com/office/drawing/2014/main" id="{96E20ABD-0BDD-4A09-B6A5-EC4A927168E3}"/>
                  </a:ext>
                </a:extLst>
              </p:cNvPr>
              <p:cNvSpPr/>
              <p:nvPr/>
            </p:nvSpPr>
            <p:spPr>
              <a:xfrm>
                <a:off x="2662230" y="4099365"/>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76" name="Oval 175">
                <a:extLst>
                  <a:ext uri="{FF2B5EF4-FFF2-40B4-BE49-F238E27FC236}">
                    <a16:creationId xmlns:a16="http://schemas.microsoft.com/office/drawing/2014/main" id="{BE2F169B-421A-4B8B-ACAD-B879C23B93D7}"/>
                  </a:ext>
                </a:extLst>
              </p:cNvPr>
              <p:cNvSpPr/>
              <p:nvPr/>
            </p:nvSpPr>
            <p:spPr>
              <a:xfrm>
                <a:off x="2415691" y="4098213"/>
                <a:ext cx="153552" cy="15355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77" name="Oval 176">
                <a:extLst>
                  <a:ext uri="{FF2B5EF4-FFF2-40B4-BE49-F238E27FC236}">
                    <a16:creationId xmlns:a16="http://schemas.microsoft.com/office/drawing/2014/main" id="{CBE07EE7-33D5-45BA-9A35-F4261D703CD1}"/>
                  </a:ext>
                </a:extLst>
              </p:cNvPr>
              <p:cNvSpPr/>
              <p:nvPr/>
            </p:nvSpPr>
            <p:spPr>
              <a:xfrm>
                <a:off x="2169152" y="4097061"/>
                <a:ext cx="153552" cy="15355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grpSp>
        <p:grpSp>
          <p:nvGrpSpPr>
            <p:cNvPr id="167" name="Group 166">
              <a:extLst>
                <a:ext uri="{FF2B5EF4-FFF2-40B4-BE49-F238E27FC236}">
                  <a16:creationId xmlns:a16="http://schemas.microsoft.com/office/drawing/2014/main" id="{2CBE645C-4472-4E49-8E4C-F68507333492}"/>
                </a:ext>
              </a:extLst>
            </p:cNvPr>
            <p:cNvGrpSpPr/>
            <p:nvPr/>
          </p:nvGrpSpPr>
          <p:grpSpPr>
            <a:xfrm>
              <a:off x="2166848" y="4535207"/>
              <a:ext cx="1139708" cy="158160"/>
              <a:chOff x="2169152" y="4097061"/>
              <a:chExt cx="1139708" cy="158160"/>
            </a:xfrm>
          </p:grpSpPr>
          <p:sp>
            <p:nvSpPr>
              <p:cNvPr id="168" name="Oval 167">
                <a:extLst>
                  <a:ext uri="{FF2B5EF4-FFF2-40B4-BE49-F238E27FC236}">
                    <a16:creationId xmlns:a16="http://schemas.microsoft.com/office/drawing/2014/main" id="{938CE0E2-2F3A-49C3-916A-0976A170BC64}"/>
                  </a:ext>
                </a:extLst>
              </p:cNvPr>
              <p:cNvSpPr/>
              <p:nvPr/>
            </p:nvSpPr>
            <p:spPr>
              <a:xfrm>
                <a:off x="3155308" y="4101669"/>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69" name="Oval 168">
                <a:extLst>
                  <a:ext uri="{FF2B5EF4-FFF2-40B4-BE49-F238E27FC236}">
                    <a16:creationId xmlns:a16="http://schemas.microsoft.com/office/drawing/2014/main" id="{E7B46EE3-E9DB-46EE-BD34-B6B09384F510}"/>
                  </a:ext>
                </a:extLst>
              </p:cNvPr>
              <p:cNvSpPr/>
              <p:nvPr/>
            </p:nvSpPr>
            <p:spPr>
              <a:xfrm>
                <a:off x="2908769" y="4100517"/>
                <a:ext cx="153552" cy="15355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70" name="Oval 169">
                <a:extLst>
                  <a:ext uri="{FF2B5EF4-FFF2-40B4-BE49-F238E27FC236}">
                    <a16:creationId xmlns:a16="http://schemas.microsoft.com/office/drawing/2014/main" id="{69B75243-1E63-4311-9437-866E8B31B983}"/>
                  </a:ext>
                </a:extLst>
              </p:cNvPr>
              <p:cNvSpPr/>
              <p:nvPr/>
            </p:nvSpPr>
            <p:spPr>
              <a:xfrm>
                <a:off x="2662230" y="4099365"/>
                <a:ext cx="153552" cy="15355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71" name="Oval 170">
                <a:extLst>
                  <a:ext uri="{FF2B5EF4-FFF2-40B4-BE49-F238E27FC236}">
                    <a16:creationId xmlns:a16="http://schemas.microsoft.com/office/drawing/2014/main" id="{4C4F59EB-9EE3-4B78-9F39-A87391D3DC31}"/>
                  </a:ext>
                </a:extLst>
              </p:cNvPr>
              <p:cNvSpPr/>
              <p:nvPr/>
            </p:nvSpPr>
            <p:spPr>
              <a:xfrm>
                <a:off x="2415691" y="4098213"/>
                <a:ext cx="153552" cy="15355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72" name="Oval 171">
                <a:extLst>
                  <a:ext uri="{FF2B5EF4-FFF2-40B4-BE49-F238E27FC236}">
                    <a16:creationId xmlns:a16="http://schemas.microsoft.com/office/drawing/2014/main" id="{21746361-D5A4-46E2-844B-A48D12C4A02E}"/>
                  </a:ext>
                </a:extLst>
              </p:cNvPr>
              <p:cNvSpPr/>
              <p:nvPr/>
            </p:nvSpPr>
            <p:spPr>
              <a:xfrm>
                <a:off x="2169152" y="4097061"/>
                <a:ext cx="153552" cy="153552"/>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grpSp>
      </p:grpSp>
      <p:grpSp>
        <p:nvGrpSpPr>
          <p:cNvPr id="183" name="Group 182">
            <a:extLst>
              <a:ext uri="{FF2B5EF4-FFF2-40B4-BE49-F238E27FC236}">
                <a16:creationId xmlns:a16="http://schemas.microsoft.com/office/drawing/2014/main" id="{AC65D353-3DDB-4317-A4FC-4EA1D4B6D636}"/>
              </a:ext>
            </a:extLst>
          </p:cNvPr>
          <p:cNvGrpSpPr/>
          <p:nvPr/>
        </p:nvGrpSpPr>
        <p:grpSpPr>
          <a:xfrm>
            <a:off x="228771" y="3484584"/>
            <a:ext cx="1991427" cy="657995"/>
            <a:chOff x="103662" y="3367456"/>
            <a:chExt cx="1991427" cy="657995"/>
          </a:xfrm>
        </p:grpSpPr>
        <p:sp>
          <p:nvSpPr>
            <p:cNvPr id="184" name="Rectangle 183">
              <a:extLst>
                <a:ext uri="{FF2B5EF4-FFF2-40B4-BE49-F238E27FC236}">
                  <a16:creationId xmlns:a16="http://schemas.microsoft.com/office/drawing/2014/main" id="{1F4C3281-BE07-47EE-B18F-CC0665A447A0}"/>
                </a:ext>
              </a:extLst>
            </p:cNvPr>
            <p:cNvSpPr/>
            <p:nvPr/>
          </p:nvSpPr>
          <p:spPr>
            <a:xfrm>
              <a:off x="1141705" y="3367456"/>
              <a:ext cx="953384" cy="6579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78226" tIns="39113" rIns="78226" bIns="39113" numCol="1" spcCol="0" rtlCol="0" fromWordArt="0" anchor="ctr" anchorCtr="0" forceAA="0" compatLnSpc="1">
              <a:prstTxWarp prst="textNoShape">
                <a:avLst/>
              </a:prstTxWarp>
              <a:spAutoFit/>
            </a:bodyPr>
            <a:lstStyle/>
            <a:p>
              <a:pPr marL="171450" indent="-171450" algn="r" rtl="1">
                <a:lnSpc>
                  <a:spcPct val="107000"/>
                </a:lnSpc>
                <a:buFont typeface="Wingdings" panose="05000000000000000000" pitchFamily="2" charset="2"/>
                <a:buChar char="§"/>
              </a:pPr>
              <a:r>
                <a:rPr lang="ar-DZ" sz="941" b="1" dirty="0">
                  <a:solidFill>
                    <a:schemeClr val="bg1"/>
                  </a:solidFill>
                  <a:latin typeface="Mothanna" panose="02000503000000000000" pitchFamily="2" charset="-78"/>
                  <a:cs typeface="Mothanna" panose="02000503000000000000" pitchFamily="2" charset="-78"/>
                </a:rPr>
                <a:t>التواصل</a:t>
              </a:r>
              <a:endParaRPr lang="ar-MA" sz="941" b="1" dirty="0">
                <a:solidFill>
                  <a:schemeClr val="bg1"/>
                </a:solidFill>
                <a:latin typeface="Mothanna" panose="02000503000000000000" pitchFamily="2" charset="-78"/>
                <a:cs typeface="Mothanna" panose="02000503000000000000" pitchFamily="2" charset="-78"/>
              </a:endParaRPr>
            </a:p>
            <a:p>
              <a:pPr marL="171450" indent="-171450" algn="r" rtl="1">
                <a:lnSpc>
                  <a:spcPct val="107000"/>
                </a:lnSpc>
                <a:spcBef>
                  <a:spcPts val="600"/>
                </a:spcBef>
                <a:spcAft>
                  <a:spcPts val="600"/>
                </a:spcAft>
                <a:buFont typeface="Wingdings" panose="05000000000000000000" pitchFamily="2" charset="2"/>
                <a:buChar char="§"/>
              </a:pPr>
              <a:r>
                <a:rPr lang="ar-DZ" sz="941" b="1" dirty="0">
                  <a:solidFill>
                    <a:schemeClr val="bg1"/>
                  </a:solidFill>
                  <a:latin typeface="Mothanna" panose="02000503000000000000" pitchFamily="2" charset="-78"/>
                  <a:cs typeface="Mothanna" panose="02000503000000000000" pitchFamily="2" charset="-78"/>
                </a:rPr>
                <a:t>روح الفريق</a:t>
              </a:r>
              <a:endParaRPr lang="fr-FR" sz="941" b="1" dirty="0">
                <a:solidFill>
                  <a:schemeClr val="bg1"/>
                </a:solidFill>
                <a:latin typeface="Mothanna" panose="02000503000000000000" pitchFamily="2" charset="-78"/>
                <a:cs typeface="Mothanna" panose="02000503000000000000" pitchFamily="2" charset="-78"/>
              </a:endParaRPr>
            </a:p>
            <a:p>
              <a:pPr marL="171450" indent="-171450" algn="r" rtl="1">
                <a:lnSpc>
                  <a:spcPct val="107000"/>
                </a:lnSpc>
                <a:buFont typeface="Wingdings" panose="05000000000000000000" pitchFamily="2" charset="2"/>
                <a:buChar char="§"/>
              </a:pPr>
              <a:r>
                <a:rPr lang="ar-DZ" sz="700" b="1" dirty="0">
                  <a:solidFill>
                    <a:schemeClr val="bg1"/>
                  </a:solidFill>
                  <a:latin typeface="Mothanna" panose="02000503000000000000" pitchFamily="2" charset="-78"/>
                  <a:cs typeface="Mothanna" panose="02000503000000000000" pitchFamily="2" charset="-78"/>
                </a:rPr>
                <a:t>سهولة التكيف</a:t>
              </a:r>
              <a:endParaRPr lang="fr-FR" sz="700" b="1" dirty="0">
                <a:solidFill>
                  <a:schemeClr val="bg1"/>
                </a:solidFill>
                <a:latin typeface="Mothanna" panose="02000503000000000000" pitchFamily="2" charset="-78"/>
                <a:cs typeface="Mothanna" panose="02000503000000000000" pitchFamily="2" charset="-78"/>
              </a:endParaRPr>
            </a:p>
          </p:txBody>
        </p:sp>
        <p:grpSp>
          <p:nvGrpSpPr>
            <p:cNvPr id="185" name="Group 184">
              <a:extLst>
                <a:ext uri="{FF2B5EF4-FFF2-40B4-BE49-F238E27FC236}">
                  <a16:creationId xmlns:a16="http://schemas.microsoft.com/office/drawing/2014/main" id="{785C5452-45F1-401D-8559-AC8119C021AA}"/>
                </a:ext>
              </a:extLst>
            </p:cNvPr>
            <p:cNvGrpSpPr/>
            <p:nvPr/>
          </p:nvGrpSpPr>
          <p:grpSpPr>
            <a:xfrm>
              <a:off x="105966" y="3395598"/>
              <a:ext cx="1139708" cy="158160"/>
              <a:chOff x="105966" y="3395598"/>
              <a:chExt cx="1139708" cy="158160"/>
            </a:xfrm>
          </p:grpSpPr>
          <p:sp>
            <p:nvSpPr>
              <p:cNvPr id="198" name="Oval 197">
                <a:extLst>
                  <a:ext uri="{FF2B5EF4-FFF2-40B4-BE49-F238E27FC236}">
                    <a16:creationId xmlns:a16="http://schemas.microsoft.com/office/drawing/2014/main" id="{5D98C554-5A36-428E-9BE1-93B95FF8B287}"/>
                  </a:ext>
                </a:extLst>
              </p:cNvPr>
              <p:cNvSpPr/>
              <p:nvPr/>
            </p:nvSpPr>
            <p:spPr>
              <a:xfrm>
                <a:off x="1092122" y="3400206"/>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99" name="Oval 198">
                <a:extLst>
                  <a:ext uri="{FF2B5EF4-FFF2-40B4-BE49-F238E27FC236}">
                    <a16:creationId xmlns:a16="http://schemas.microsoft.com/office/drawing/2014/main" id="{73EB12FB-DD5E-4C5E-BCA0-7AE12F7E3407}"/>
                  </a:ext>
                </a:extLst>
              </p:cNvPr>
              <p:cNvSpPr/>
              <p:nvPr/>
            </p:nvSpPr>
            <p:spPr>
              <a:xfrm>
                <a:off x="845583" y="3399054"/>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200" name="Oval 199">
                <a:extLst>
                  <a:ext uri="{FF2B5EF4-FFF2-40B4-BE49-F238E27FC236}">
                    <a16:creationId xmlns:a16="http://schemas.microsoft.com/office/drawing/2014/main" id="{423C17B0-93C8-4213-B923-34FCB734B3D1}"/>
                  </a:ext>
                </a:extLst>
              </p:cNvPr>
              <p:cNvSpPr/>
              <p:nvPr/>
            </p:nvSpPr>
            <p:spPr>
              <a:xfrm>
                <a:off x="599044" y="3397902"/>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201" name="Oval 200">
                <a:extLst>
                  <a:ext uri="{FF2B5EF4-FFF2-40B4-BE49-F238E27FC236}">
                    <a16:creationId xmlns:a16="http://schemas.microsoft.com/office/drawing/2014/main" id="{1460F4AC-750F-4D22-899D-5777D806ACC4}"/>
                  </a:ext>
                </a:extLst>
              </p:cNvPr>
              <p:cNvSpPr/>
              <p:nvPr/>
            </p:nvSpPr>
            <p:spPr>
              <a:xfrm>
                <a:off x="352505" y="3396750"/>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202" name="Oval 201">
                <a:extLst>
                  <a:ext uri="{FF2B5EF4-FFF2-40B4-BE49-F238E27FC236}">
                    <a16:creationId xmlns:a16="http://schemas.microsoft.com/office/drawing/2014/main" id="{A9BF395E-8E80-4677-9D14-A4088F4B75DE}"/>
                  </a:ext>
                </a:extLst>
              </p:cNvPr>
              <p:cNvSpPr/>
              <p:nvPr/>
            </p:nvSpPr>
            <p:spPr>
              <a:xfrm>
                <a:off x="105966" y="3395598"/>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grpSp>
        <p:grpSp>
          <p:nvGrpSpPr>
            <p:cNvPr id="186" name="Group 185">
              <a:extLst>
                <a:ext uri="{FF2B5EF4-FFF2-40B4-BE49-F238E27FC236}">
                  <a16:creationId xmlns:a16="http://schemas.microsoft.com/office/drawing/2014/main" id="{5059A77D-707E-45FB-BBD7-528751A0691C}"/>
                </a:ext>
              </a:extLst>
            </p:cNvPr>
            <p:cNvGrpSpPr/>
            <p:nvPr/>
          </p:nvGrpSpPr>
          <p:grpSpPr>
            <a:xfrm>
              <a:off x="104814" y="3614671"/>
              <a:ext cx="1139708" cy="158160"/>
              <a:chOff x="105966" y="3395598"/>
              <a:chExt cx="1139708" cy="158160"/>
            </a:xfrm>
          </p:grpSpPr>
          <p:sp>
            <p:nvSpPr>
              <p:cNvPr id="193" name="Oval 192">
                <a:extLst>
                  <a:ext uri="{FF2B5EF4-FFF2-40B4-BE49-F238E27FC236}">
                    <a16:creationId xmlns:a16="http://schemas.microsoft.com/office/drawing/2014/main" id="{A4C19131-C6B7-4E89-AFC7-EC4EABB836E4}"/>
                  </a:ext>
                </a:extLst>
              </p:cNvPr>
              <p:cNvSpPr/>
              <p:nvPr/>
            </p:nvSpPr>
            <p:spPr>
              <a:xfrm>
                <a:off x="1092122" y="3400206"/>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94" name="Oval 193">
                <a:extLst>
                  <a:ext uri="{FF2B5EF4-FFF2-40B4-BE49-F238E27FC236}">
                    <a16:creationId xmlns:a16="http://schemas.microsoft.com/office/drawing/2014/main" id="{5560A7A0-B229-43B7-9578-32058BAA4C3A}"/>
                  </a:ext>
                </a:extLst>
              </p:cNvPr>
              <p:cNvSpPr/>
              <p:nvPr/>
            </p:nvSpPr>
            <p:spPr>
              <a:xfrm>
                <a:off x="845583" y="3399054"/>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95" name="Oval 194">
                <a:extLst>
                  <a:ext uri="{FF2B5EF4-FFF2-40B4-BE49-F238E27FC236}">
                    <a16:creationId xmlns:a16="http://schemas.microsoft.com/office/drawing/2014/main" id="{AC757257-37C9-4E0F-A7F5-343977B139A9}"/>
                  </a:ext>
                </a:extLst>
              </p:cNvPr>
              <p:cNvSpPr/>
              <p:nvPr/>
            </p:nvSpPr>
            <p:spPr>
              <a:xfrm>
                <a:off x="599044" y="3397902"/>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96" name="Oval 195">
                <a:extLst>
                  <a:ext uri="{FF2B5EF4-FFF2-40B4-BE49-F238E27FC236}">
                    <a16:creationId xmlns:a16="http://schemas.microsoft.com/office/drawing/2014/main" id="{92F55A83-EB8C-42DD-A6B0-4512B69CEF8C}"/>
                  </a:ext>
                </a:extLst>
              </p:cNvPr>
              <p:cNvSpPr/>
              <p:nvPr/>
            </p:nvSpPr>
            <p:spPr>
              <a:xfrm>
                <a:off x="352505" y="3396750"/>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97" name="Oval 196">
                <a:extLst>
                  <a:ext uri="{FF2B5EF4-FFF2-40B4-BE49-F238E27FC236}">
                    <a16:creationId xmlns:a16="http://schemas.microsoft.com/office/drawing/2014/main" id="{D9F04C11-7A51-402F-8BBA-7A078F238C5F}"/>
                  </a:ext>
                </a:extLst>
              </p:cNvPr>
              <p:cNvSpPr/>
              <p:nvPr/>
            </p:nvSpPr>
            <p:spPr>
              <a:xfrm>
                <a:off x="105966" y="3395598"/>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grpSp>
        <p:grpSp>
          <p:nvGrpSpPr>
            <p:cNvPr id="187" name="Group 186">
              <a:extLst>
                <a:ext uri="{FF2B5EF4-FFF2-40B4-BE49-F238E27FC236}">
                  <a16:creationId xmlns:a16="http://schemas.microsoft.com/office/drawing/2014/main" id="{2DBD2B21-09B0-4D33-A544-F6FF2972E6D1}"/>
                </a:ext>
              </a:extLst>
            </p:cNvPr>
            <p:cNvGrpSpPr/>
            <p:nvPr/>
          </p:nvGrpSpPr>
          <p:grpSpPr>
            <a:xfrm>
              <a:off x="103662" y="3833744"/>
              <a:ext cx="1139708" cy="158160"/>
              <a:chOff x="105966" y="3395598"/>
              <a:chExt cx="1139708" cy="158160"/>
            </a:xfrm>
          </p:grpSpPr>
          <p:sp>
            <p:nvSpPr>
              <p:cNvPr id="188" name="Oval 187">
                <a:extLst>
                  <a:ext uri="{FF2B5EF4-FFF2-40B4-BE49-F238E27FC236}">
                    <a16:creationId xmlns:a16="http://schemas.microsoft.com/office/drawing/2014/main" id="{D0CA08FB-CE31-4555-ADAB-8A4D827B9F97}"/>
                  </a:ext>
                </a:extLst>
              </p:cNvPr>
              <p:cNvSpPr/>
              <p:nvPr/>
            </p:nvSpPr>
            <p:spPr>
              <a:xfrm>
                <a:off x="1092122" y="3400206"/>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89" name="Oval 188">
                <a:extLst>
                  <a:ext uri="{FF2B5EF4-FFF2-40B4-BE49-F238E27FC236}">
                    <a16:creationId xmlns:a16="http://schemas.microsoft.com/office/drawing/2014/main" id="{40D70819-2B94-4C38-9CED-785E7DCCA100}"/>
                  </a:ext>
                </a:extLst>
              </p:cNvPr>
              <p:cNvSpPr/>
              <p:nvPr/>
            </p:nvSpPr>
            <p:spPr>
              <a:xfrm>
                <a:off x="845583" y="3399054"/>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90" name="Oval 189">
                <a:extLst>
                  <a:ext uri="{FF2B5EF4-FFF2-40B4-BE49-F238E27FC236}">
                    <a16:creationId xmlns:a16="http://schemas.microsoft.com/office/drawing/2014/main" id="{F4AA9D8A-D232-4F96-9512-024187424AFE}"/>
                  </a:ext>
                </a:extLst>
              </p:cNvPr>
              <p:cNvSpPr/>
              <p:nvPr/>
            </p:nvSpPr>
            <p:spPr>
              <a:xfrm>
                <a:off x="599044" y="3397902"/>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91" name="Oval 190">
                <a:extLst>
                  <a:ext uri="{FF2B5EF4-FFF2-40B4-BE49-F238E27FC236}">
                    <a16:creationId xmlns:a16="http://schemas.microsoft.com/office/drawing/2014/main" id="{FEA13F0C-8B41-48F1-AA52-6D9FB36E40FA}"/>
                  </a:ext>
                </a:extLst>
              </p:cNvPr>
              <p:cNvSpPr/>
              <p:nvPr/>
            </p:nvSpPr>
            <p:spPr>
              <a:xfrm>
                <a:off x="352505" y="3396750"/>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sp>
            <p:nvSpPr>
              <p:cNvPr id="192" name="Oval 191">
                <a:extLst>
                  <a:ext uri="{FF2B5EF4-FFF2-40B4-BE49-F238E27FC236}">
                    <a16:creationId xmlns:a16="http://schemas.microsoft.com/office/drawing/2014/main" id="{913F5AE5-2CCC-4998-8666-897B94DC266F}"/>
                  </a:ext>
                </a:extLst>
              </p:cNvPr>
              <p:cNvSpPr/>
              <p:nvPr/>
            </p:nvSpPr>
            <p:spPr>
              <a:xfrm>
                <a:off x="105966" y="3395598"/>
                <a:ext cx="153552" cy="153552"/>
              </a:xfrm>
              <a:prstGeom prst="ellipse">
                <a:avLst/>
              </a:prstGeom>
              <a:solidFill>
                <a:srgbClr val="F7393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fr-MA" dirty="0">
                  <a:solidFill>
                    <a:schemeClr val="bg1"/>
                  </a:solidFill>
                </a:endParaRPr>
              </a:p>
            </p:txBody>
          </p:sp>
        </p:grpSp>
      </p:grpSp>
      <p:sp>
        <p:nvSpPr>
          <p:cNvPr id="204" name="Rectangle: Rounded Corners 203">
            <a:extLst>
              <a:ext uri="{FF2B5EF4-FFF2-40B4-BE49-F238E27FC236}">
                <a16:creationId xmlns:a16="http://schemas.microsoft.com/office/drawing/2014/main" id="{300D15BD-AC3E-4E46-AAC7-C4BD1A0FA5EA}"/>
              </a:ext>
            </a:extLst>
          </p:cNvPr>
          <p:cNvSpPr/>
          <p:nvPr/>
        </p:nvSpPr>
        <p:spPr>
          <a:xfrm>
            <a:off x="-9647" y="6537850"/>
            <a:ext cx="2354048" cy="324000"/>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ctr" rtl="1">
              <a:lnSpc>
                <a:spcPct val="107000"/>
              </a:lnSpc>
              <a:spcAft>
                <a:spcPts val="684"/>
              </a:spcAft>
              <a:buSzPct val="150000"/>
            </a:pPr>
            <a:r>
              <a:rPr lang="ar-MA" sz="1800" b="1" dirty="0">
                <a:solidFill>
                  <a:schemeClr val="bg1"/>
                </a:solidFill>
                <a:latin typeface="Mothanna" panose="02000503000000000000" pitchFamily="2" charset="-78"/>
                <a:cs typeface="Mothanna" panose="02000503000000000000" pitchFamily="2" charset="-78"/>
              </a:rPr>
              <a:t>الإهتمامـات والهوايـات</a:t>
            </a:r>
            <a:endParaRPr lang="fr-FR" sz="1800" b="1" dirty="0">
              <a:solidFill>
                <a:schemeClr val="bg1"/>
              </a:solidFill>
              <a:latin typeface="Mothanna" panose="02000503000000000000" pitchFamily="2" charset="-78"/>
              <a:cs typeface="Mothanna" panose="02000503000000000000" pitchFamily="2" charset="-78"/>
            </a:endParaRPr>
          </a:p>
        </p:txBody>
      </p:sp>
      <p:graphicFrame>
        <p:nvGraphicFramePr>
          <p:cNvPr id="205" name="Table 204">
            <a:extLst>
              <a:ext uri="{FF2B5EF4-FFF2-40B4-BE49-F238E27FC236}">
                <a16:creationId xmlns:a16="http://schemas.microsoft.com/office/drawing/2014/main" id="{F29E3B7C-69BD-4B2B-BAA1-6B656D078CA4}"/>
              </a:ext>
            </a:extLst>
          </p:cNvPr>
          <p:cNvGraphicFramePr>
            <a:graphicFrameLocks noGrp="1"/>
          </p:cNvGraphicFramePr>
          <p:nvPr>
            <p:extLst>
              <p:ext uri="{D42A27DB-BD31-4B8C-83A1-F6EECF244321}">
                <p14:modId xmlns:p14="http://schemas.microsoft.com/office/powerpoint/2010/main" val="2208800036"/>
              </p:ext>
            </p:extLst>
          </p:nvPr>
        </p:nvGraphicFramePr>
        <p:xfrm>
          <a:off x="284833" y="6986677"/>
          <a:ext cx="1931918" cy="640074"/>
        </p:xfrm>
        <a:graphic>
          <a:graphicData uri="http://schemas.openxmlformats.org/drawingml/2006/table">
            <a:tbl>
              <a:tblPr firstRow="1" bandRow="1">
                <a:tableStyleId>{5C22544A-7EE6-4342-B048-85BDC9FD1C3A}</a:tableStyleId>
              </a:tblPr>
              <a:tblGrid>
                <a:gridCol w="1931918">
                  <a:extLst>
                    <a:ext uri="{9D8B030D-6E8A-4147-A177-3AD203B41FA5}">
                      <a16:colId xmlns:a16="http://schemas.microsoft.com/office/drawing/2014/main" val="1372251140"/>
                    </a:ext>
                  </a:extLst>
                </a:gridCol>
              </a:tblGrid>
              <a:tr h="265687">
                <a:tc>
                  <a:txBody>
                    <a:bodyPr/>
                    <a:lstStyle/>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الق</a:t>
                      </a:r>
                      <a:r>
                        <a:rPr lang="ar-DZ" sz="941" b="1" kern="1200" dirty="0">
                          <a:solidFill>
                            <a:schemeClr val="bg1"/>
                          </a:solidFill>
                          <a:latin typeface="Mothanna" panose="02000503000000000000" pitchFamily="2" charset="-78"/>
                          <a:ea typeface="+mn-ea"/>
                          <a:cs typeface="Mothanna" panose="02000503000000000000" pitchFamily="2" charset="-78"/>
                        </a:rPr>
                        <a:t>ـ</a:t>
                      </a:r>
                      <a:r>
                        <a:rPr lang="ar-MA" sz="941" b="1" kern="1200" dirty="0">
                          <a:solidFill>
                            <a:schemeClr val="bg1"/>
                          </a:solidFill>
                          <a:latin typeface="Mothanna" panose="02000503000000000000" pitchFamily="2" charset="-78"/>
                          <a:ea typeface="+mn-ea"/>
                          <a:cs typeface="Mothanna" panose="02000503000000000000" pitchFamily="2" charset="-78"/>
                        </a:rPr>
                        <a:t>راءة</a:t>
                      </a:r>
                    </a:p>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الرياضـة</a:t>
                      </a:r>
                    </a:p>
                    <a:p>
                      <a:pPr marL="171450" indent="-171450" algn="r" defTabSz="400827" rtl="1" eaLnBrk="1" latinLnBrk="0" hangingPunct="1">
                        <a:lnSpc>
                          <a:spcPct val="107000"/>
                        </a:lnSpc>
                        <a:spcBef>
                          <a:spcPts val="200"/>
                        </a:spcBef>
                        <a:spcAft>
                          <a:spcPts val="200"/>
                        </a:spcAft>
                        <a:buFont typeface="Wingdings" panose="05000000000000000000" pitchFamily="2" charset="2"/>
                        <a:buChar char="§"/>
                      </a:pPr>
                      <a:r>
                        <a:rPr lang="ar-MA" sz="941" b="1" kern="1200" dirty="0">
                          <a:solidFill>
                            <a:schemeClr val="bg1"/>
                          </a:solidFill>
                          <a:latin typeface="Mothanna" panose="02000503000000000000" pitchFamily="2" charset="-78"/>
                          <a:ea typeface="+mn-ea"/>
                          <a:cs typeface="Mothanna" panose="02000503000000000000" pitchFamily="2" charset="-78"/>
                        </a:rPr>
                        <a:t>السفــر</a:t>
                      </a:r>
                    </a:p>
                  </a:txBody>
                  <a:tcPr marL="78226" marR="78226" marT="39113" marB="39113">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35898544"/>
                  </a:ext>
                </a:extLst>
              </a:tr>
            </a:tbl>
          </a:graphicData>
        </a:graphic>
      </p:graphicFrame>
      <p:sp>
        <p:nvSpPr>
          <p:cNvPr id="206" name="Subtitle 2">
            <a:extLst>
              <a:ext uri="{FF2B5EF4-FFF2-40B4-BE49-F238E27FC236}">
                <a16:creationId xmlns:a16="http://schemas.microsoft.com/office/drawing/2014/main" id="{73F78BC6-97A7-4F96-9099-D2CF59936D88}"/>
              </a:ext>
            </a:extLst>
          </p:cNvPr>
          <p:cNvSpPr/>
          <p:nvPr/>
        </p:nvSpPr>
        <p:spPr>
          <a:xfrm>
            <a:off x="75133" y="8281255"/>
            <a:ext cx="2117560" cy="489230"/>
          </a:xfrm>
          <a:prstGeom prst="rect">
            <a:avLst/>
          </a:prstGeom>
          <a:noFill/>
          <a:ln cap="flat">
            <a:noFill/>
            <a:prstDash val="solid"/>
          </a:ln>
        </p:spPr>
        <p:txBody>
          <a:bodyPr vert="horz" wrap="square" lIns="78226" tIns="39113" rIns="78226" bIns="39113" anchor="t" anchorCtr="0" compatLnSpc="0">
            <a:spAutoFit/>
          </a:bodyPr>
          <a:lstStyle/>
          <a:p>
            <a:pPr algn="r" rtl="1"/>
            <a:r>
              <a:rPr lang="ar-DZ" sz="1027" b="1" dirty="0">
                <a:solidFill>
                  <a:schemeClr val="bg1"/>
                </a:solidFill>
                <a:latin typeface="Mothanna" panose="02000503000000000000" pitchFamily="2" charset="-78"/>
                <a:ea typeface="Times New Roman" panose="02020603050405020304" pitchFamily="18" charset="0"/>
                <a:cs typeface="Mothanna" panose="02000503000000000000" pitchFamily="2" charset="-78"/>
              </a:rPr>
              <a:t>25-11-2018</a:t>
            </a:r>
            <a:endParaRPr lang="fr-FR" sz="1027" b="1" dirty="0">
              <a:solidFill>
                <a:schemeClr val="bg1"/>
              </a:solidFill>
              <a:latin typeface="Mothanna" panose="02000503000000000000" pitchFamily="2" charset="-78"/>
              <a:ea typeface="Tahoma" panose="020B0604030504040204" pitchFamily="34" charset="0"/>
              <a:cs typeface="Mothanna" panose="02000503000000000000" pitchFamily="2" charset="-78"/>
            </a:endParaRPr>
          </a:p>
          <a:p>
            <a:pPr marL="73338" indent="-73338" algn="r" rtl="1"/>
            <a:r>
              <a:rPr lang="ar-DZ"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مشروع ,,,,,,, </a:t>
            </a:r>
            <a:r>
              <a:rPr lang="ar-MA"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a:t>
            </a:r>
            <a:r>
              <a:rPr lang="ar-DZ"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 ,,,,,,,,,,,,,,,,,,,,,,,,,,,,,,,,,,,,,,,,,,,,,,,,</a:t>
            </a:r>
            <a:endParaRPr lang="ar-MA" sz="1027" dirty="0">
              <a:solidFill>
                <a:schemeClr val="bg1"/>
              </a:solidFill>
              <a:latin typeface="Mothanna" panose="02000503000000000000" pitchFamily="2" charset="-78"/>
              <a:ea typeface="Times New Roman" panose="02020603050405020304" pitchFamily="18" charset="0"/>
              <a:cs typeface="Mothanna" panose="02000503000000000000" pitchFamily="2" charset="-78"/>
            </a:endParaRPr>
          </a:p>
        </p:txBody>
      </p:sp>
      <p:sp>
        <p:nvSpPr>
          <p:cNvPr id="207" name="Rectangle: Rounded Corners 206">
            <a:extLst>
              <a:ext uri="{FF2B5EF4-FFF2-40B4-BE49-F238E27FC236}">
                <a16:creationId xmlns:a16="http://schemas.microsoft.com/office/drawing/2014/main" id="{972AB505-DF36-4AFF-B97F-755410EEFAF2}"/>
              </a:ext>
            </a:extLst>
          </p:cNvPr>
          <p:cNvSpPr/>
          <p:nvPr/>
        </p:nvSpPr>
        <p:spPr>
          <a:xfrm>
            <a:off x="187627" y="7832000"/>
            <a:ext cx="2139997" cy="324000"/>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r" rtl="1">
              <a:lnSpc>
                <a:spcPct val="107000"/>
              </a:lnSpc>
              <a:spcAft>
                <a:spcPts val="684"/>
              </a:spcAft>
              <a:buSzPct val="150000"/>
            </a:pPr>
            <a:r>
              <a:rPr lang="ar-DZ" sz="2000" b="1" dirty="0">
                <a:solidFill>
                  <a:schemeClr val="bg1"/>
                </a:solidFill>
                <a:latin typeface="Mothanna" panose="02000503000000000000" pitchFamily="2" charset="-78"/>
                <a:cs typeface="Mothanna" panose="02000503000000000000" pitchFamily="2" charset="-78"/>
              </a:rPr>
              <a:t>الإنجـازات</a:t>
            </a:r>
            <a:endParaRPr lang="ar-MA" sz="2400" b="1" dirty="0">
              <a:solidFill>
                <a:schemeClr val="bg1"/>
              </a:solidFill>
              <a:latin typeface="Mothanna" panose="02000503000000000000" pitchFamily="2" charset="-78"/>
              <a:cs typeface="Mothanna" panose="02000503000000000000" pitchFamily="2" charset="-78"/>
            </a:endParaRPr>
          </a:p>
        </p:txBody>
      </p:sp>
      <p:sp>
        <p:nvSpPr>
          <p:cNvPr id="122" name="Subtitle 2">
            <a:extLst>
              <a:ext uri="{FF2B5EF4-FFF2-40B4-BE49-F238E27FC236}">
                <a16:creationId xmlns:a16="http://schemas.microsoft.com/office/drawing/2014/main" id="{BCE149F7-E0D8-41E0-B9DD-9B40073BE454}"/>
              </a:ext>
            </a:extLst>
          </p:cNvPr>
          <p:cNvSpPr/>
          <p:nvPr/>
        </p:nvSpPr>
        <p:spPr>
          <a:xfrm>
            <a:off x="55018" y="8758708"/>
            <a:ext cx="2117560" cy="489230"/>
          </a:xfrm>
          <a:prstGeom prst="rect">
            <a:avLst/>
          </a:prstGeom>
          <a:noFill/>
          <a:ln cap="flat">
            <a:noFill/>
            <a:prstDash val="solid"/>
          </a:ln>
        </p:spPr>
        <p:txBody>
          <a:bodyPr vert="horz" wrap="square" lIns="78226" tIns="39113" rIns="78226" bIns="39113" anchor="t" anchorCtr="0" compatLnSpc="0">
            <a:spAutoFit/>
          </a:bodyPr>
          <a:lstStyle/>
          <a:p>
            <a:pPr algn="r" rtl="1"/>
            <a:r>
              <a:rPr lang="ar-DZ" sz="1027" b="1" dirty="0">
                <a:solidFill>
                  <a:schemeClr val="bg1"/>
                </a:solidFill>
                <a:latin typeface="Mothanna" panose="02000503000000000000" pitchFamily="2" charset="-78"/>
                <a:ea typeface="Times New Roman" panose="02020603050405020304" pitchFamily="18" charset="0"/>
                <a:cs typeface="Mothanna" panose="02000503000000000000" pitchFamily="2" charset="-78"/>
              </a:rPr>
              <a:t>25-11-2018</a:t>
            </a:r>
            <a:endParaRPr lang="fr-FR" sz="1027" b="1" dirty="0">
              <a:solidFill>
                <a:schemeClr val="bg1"/>
              </a:solidFill>
              <a:latin typeface="Mothanna" panose="02000503000000000000" pitchFamily="2" charset="-78"/>
              <a:ea typeface="Tahoma" panose="020B0604030504040204" pitchFamily="34" charset="0"/>
              <a:cs typeface="Mothanna" panose="02000503000000000000" pitchFamily="2" charset="-78"/>
            </a:endParaRPr>
          </a:p>
          <a:p>
            <a:pPr marL="73338" indent="-73338" algn="r" rtl="1"/>
            <a:r>
              <a:rPr lang="ar-DZ"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مشروع ,,,,,,, </a:t>
            </a:r>
            <a:r>
              <a:rPr lang="ar-MA"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a:t>
            </a:r>
            <a:r>
              <a:rPr lang="ar-DZ"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 ,,,,,,,,,,,,,,,,,,,,,,,,,,,,,,,,,,,,,,,,,,,,,,,,</a:t>
            </a:r>
            <a:endParaRPr lang="ar-MA" sz="1027" dirty="0">
              <a:solidFill>
                <a:schemeClr val="bg1"/>
              </a:solidFill>
              <a:latin typeface="Mothanna" panose="02000503000000000000" pitchFamily="2" charset="-78"/>
              <a:ea typeface="Times New Roman" panose="02020603050405020304" pitchFamily="18" charset="0"/>
              <a:cs typeface="Mothanna" panose="02000503000000000000" pitchFamily="2" charset="-78"/>
            </a:endParaRPr>
          </a:p>
        </p:txBody>
      </p:sp>
      <p:sp>
        <p:nvSpPr>
          <p:cNvPr id="123" name="Subtitle 2">
            <a:extLst>
              <a:ext uri="{FF2B5EF4-FFF2-40B4-BE49-F238E27FC236}">
                <a16:creationId xmlns:a16="http://schemas.microsoft.com/office/drawing/2014/main" id="{36EF992E-2A3F-4FC9-BD4A-640BA6313981}"/>
              </a:ext>
            </a:extLst>
          </p:cNvPr>
          <p:cNvSpPr/>
          <p:nvPr/>
        </p:nvSpPr>
        <p:spPr>
          <a:xfrm>
            <a:off x="34903" y="9236161"/>
            <a:ext cx="2117560" cy="489230"/>
          </a:xfrm>
          <a:prstGeom prst="rect">
            <a:avLst/>
          </a:prstGeom>
          <a:noFill/>
          <a:ln cap="flat">
            <a:noFill/>
            <a:prstDash val="solid"/>
          </a:ln>
        </p:spPr>
        <p:txBody>
          <a:bodyPr vert="horz" wrap="square" lIns="78226" tIns="39113" rIns="78226" bIns="39113" anchor="t" anchorCtr="0" compatLnSpc="0">
            <a:spAutoFit/>
          </a:bodyPr>
          <a:lstStyle/>
          <a:p>
            <a:pPr algn="r" rtl="1"/>
            <a:r>
              <a:rPr lang="ar-DZ" sz="1027" b="1" dirty="0">
                <a:solidFill>
                  <a:schemeClr val="bg1"/>
                </a:solidFill>
                <a:latin typeface="Mothanna" panose="02000503000000000000" pitchFamily="2" charset="-78"/>
                <a:ea typeface="Times New Roman" panose="02020603050405020304" pitchFamily="18" charset="0"/>
                <a:cs typeface="Mothanna" panose="02000503000000000000" pitchFamily="2" charset="-78"/>
              </a:rPr>
              <a:t>25-11-2018</a:t>
            </a:r>
            <a:endParaRPr lang="fr-FR" sz="1027" b="1" dirty="0">
              <a:solidFill>
                <a:schemeClr val="bg1"/>
              </a:solidFill>
              <a:latin typeface="Mothanna" panose="02000503000000000000" pitchFamily="2" charset="-78"/>
              <a:ea typeface="Tahoma" panose="020B0604030504040204" pitchFamily="34" charset="0"/>
              <a:cs typeface="Mothanna" panose="02000503000000000000" pitchFamily="2" charset="-78"/>
            </a:endParaRPr>
          </a:p>
          <a:p>
            <a:pPr marL="73338" indent="-73338" algn="r" rtl="1"/>
            <a:r>
              <a:rPr lang="ar-DZ"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مشروع ,,,,,,, </a:t>
            </a:r>
            <a:r>
              <a:rPr lang="ar-MA"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a:t>
            </a:r>
            <a:r>
              <a:rPr lang="ar-DZ" sz="1027" dirty="0">
                <a:solidFill>
                  <a:schemeClr val="bg1"/>
                </a:solidFill>
                <a:latin typeface="Mothanna" panose="02000503000000000000" pitchFamily="2" charset="-78"/>
                <a:ea typeface="Times New Roman" panose="02020603050405020304" pitchFamily="18" charset="0"/>
                <a:cs typeface="Mothanna" panose="02000503000000000000" pitchFamily="2" charset="-78"/>
              </a:rPr>
              <a:t> ,,,,,,,,,,,,,,,,,,,,,,,,,,,,,,,,,,,,,,,,,,,,,,,,</a:t>
            </a:r>
            <a:endParaRPr lang="ar-MA" sz="1027" dirty="0">
              <a:solidFill>
                <a:schemeClr val="bg1"/>
              </a:solidFill>
              <a:latin typeface="Mothanna" panose="02000503000000000000" pitchFamily="2" charset="-78"/>
              <a:ea typeface="Times New Roman" panose="02020603050405020304" pitchFamily="18" charset="0"/>
              <a:cs typeface="Mothanna" panose="02000503000000000000" pitchFamily="2" charset="-78"/>
            </a:endParaRPr>
          </a:p>
        </p:txBody>
      </p:sp>
    </p:spTree>
    <p:extLst>
      <p:ext uri="{BB962C8B-B14F-4D97-AF65-F5344CB8AC3E}">
        <p14:creationId xmlns:p14="http://schemas.microsoft.com/office/powerpoint/2010/main" val="427321969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1711</TotalTime>
  <Words>213</Words>
  <Application>Microsoft Office PowerPoint</Application>
  <PresentationFormat>A4 Paper (210x297 mm)</PresentationFormat>
  <Paragraphs>54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Mothanna</vt:lpstr>
      <vt:lpstr>Open Sans</vt:lpstr>
      <vt:lpstr>Wingdings</vt:lpstr>
      <vt:lpstr>Thème 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YOUSSEFF BAHLA</dc:creator>
  <cp:lastModifiedBy>YUSF</cp:lastModifiedBy>
  <cp:revision>226</cp:revision>
  <dcterms:created xsi:type="dcterms:W3CDTF">2015-07-03T12:55:42Z</dcterms:created>
  <dcterms:modified xsi:type="dcterms:W3CDTF">2018-12-14T13:50:54Z</dcterms:modified>
</cp:coreProperties>
</file>