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73939"/>
    <a:srgbClr val="2A7FA0"/>
    <a:srgbClr val="F6B5B3"/>
    <a:srgbClr val="435470"/>
    <a:srgbClr val="E9CBC9"/>
    <a:srgbClr val="A6A6A6"/>
    <a:srgbClr val="43464F"/>
    <a:srgbClr val="BF3533"/>
    <a:srgbClr val="1E7D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93" d="100"/>
          <a:sy n="93" d="100"/>
        </p:scale>
        <p:origin x="1344" y="12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06-04-1440</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14/12/2018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14/12/2018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14/12/2018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14/12/2018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14/12/2018</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 name="Rectangle 211">
            <a:extLst>
              <a:ext uri="{FF2B5EF4-FFF2-40B4-BE49-F238E27FC236}">
                <a16:creationId xmlns:a16="http://schemas.microsoft.com/office/drawing/2014/main" id="{5A8BCFF4-8069-4003-BFA5-766B01F61665}"/>
              </a:ext>
            </a:extLst>
          </p:cNvPr>
          <p:cNvSpPr/>
          <p:nvPr/>
        </p:nvSpPr>
        <p:spPr>
          <a:xfrm>
            <a:off x="0" y="-3"/>
            <a:ext cx="2295177" cy="9906002"/>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17" name="Freeform: Shape 16">
            <a:extLst>
              <a:ext uri="{FF2B5EF4-FFF2-40B4-BE49-F238E27FC236}">
                <a16:creationId xmlns:a16="http://schemas.microsoft.com/office/drawing/2014/main" id="{7FFE7DD5-9F23-4F60-862B-2DE77A6EF129}"/>
              </a:ext>
            </a:extLst>
          </p:cNvPr>
          <p:cNvSpPr/>
          <p:nvPr/>
        </p:nvSpPr>
        <p:spPr>
          <a:xfrm>
            <a:off x="3463157" y="-3"/>
            <a:ext cx="3394843" cy="348349"/>
          </a:xfrm>
          <a:custGeom>
            <a:avLst/>
            <a:gdLst>
              <a:gd name="connsiteX0" fmla="*/ 174172 w 3394843"/>
              <a:gd name="connsiteY0" fmla="*/ 0 h 348349"/>
              <a:gd name="connsiteX1" fmla="*/ 174182 w 3394843"/>
              <a:gd name="connsiteY1" fmla="*/ 2 h 348349"/>
              <a:gd name="connsiteX2" fmla="*/ 412157 w 3394843"/>
              <a:gd name="connsiteY2" fmla="*/ 2 h 348349"/>
              <a:gd name="connsiteX3" fmla="*/ 412157 w 3394843"/>
              <a:gd name="connsiteY3" fmla="*/ 1 h 348349"/>
              <a:gd name="connsiteX4" fmla="*/ 3394843 w 3394843"/>
              <a:gd name="connsiteY4" fmla="*/ 1 h 348349"/>
              <a:gd name="connsiteX5" fmla="*/ 3394843 w 3394843"/>
              <a:gd name="connsiteY5" fmla="*/ 348344 h 348349"/>
              <a:gd name="connsiteX6" fmla="*/ 563107 w 3394843"/>
              <a:gd name="connsiteY6" fmla="*/ 348344 h 348349"/>
              <a:gd name="connsiteX7" fmla="*/ 563102 w 3394843"/>
              <a:gd name="connsiteY7" fmla="*/ 348345 h 348349"/>
              <a:gd name="connsiteX8" fmla="*/ 174193 w 3394843"/>
              <a:gd name="connsiteY8" fmla="*/ 348345 h 348349"/>
              <a:gd name="connsiteX9" fmla="*/ 174173 w 3394843"/>
              <a:gd name="connsiteY9" fmla="*/ 348349 h 348349"/>
              <a:gd name="connsiteX10" fmla="*/ 174153 w 3394843"/>
              <a:gd name="connsiteY10" fmla="*/ 348345 h 348349"/>
              <a:gd name="connsiteX11" fmla="*/ 170559 w 3394843"/>
              <a:gd name="connsiteY11" fmla="*/ 348345 h 348349"/>
              <a:gd name="connsiteX12" fmla="*/ 147960 w 3394843"/>
              <a:gd name="connsiteY12" fmla="*/ 343783 h 348349"/>
              <a:gd name="connsiteX13" fmla="*/ 146424 w 3394843"/>
              <a:gd name="connsiteY13" fmla="*/ 342747 h 348349"/>
              <a:gd name="connsiteX14" fmla="*/ 106377 w 3394843"/>
              <a:gd name="connsiteY14" fmla="*/ 334662 h 348349"/>
              <a:gd name="connsiteX15" fmla="*/ 106318 w 3394843"/>
              <a:gd name="connsiteY15" fmla="*/ 334622 h 348349"/>
              <a:gd name="connsiteX16" fmla="*/ 63382 w 3394843"/>
              <a:gd name="connsiteY16" fmla="*/ 308572 h 348349"/>
              <a:gd name="connsiteX17" fmla="*/ 56584 w 3394843"/>
              <a:gd name="connsiteY17" fmla="*/ 301090 h 348349"/>
              <a:gd name="connsiteX18" fmla="*/ 51014 w 3394843"/>
              <a:gd name="connsiteY18" fmla="*/ 297335 h 348349"/>
              <a:gd name="connsiteX19" fmla="*/ 44809 w 3394843"/>
              <a:gd name="connsiteY19" fmla="*/ 288131 h 348349"/>
              <a:gd name="connsiteX20" fmla="*/ 29746 w 3394843"/>
              <a:gd name="connsiteY20" fmla="*/ 271554 h 348349"/>
              <a:gd name="connsiteX21" fmla="*/ 20091 w 3394843"/>
              <a:gd name="connsiteY21" fmla="*/ 251469 h 348349"/>
              <a:gd name="connsiteX22" fmla="*/ 13688 w 3394843"/>
              <a:gd name="connsiteY22" fmla="*/ 241972 h 348349"/>
              <a:gd name="connsiteX23" fmla="*/ 12357 w 3394843"/>
              <a:gd name="connsiteY23" fmla="*/ 235382 h 348349"/>
              <a:gd name="connsiteX24" fmla="*/ 7831 w 3394843"/>
              <a:gd name="connsiteY24" fmla="*/ 225966 h 348349"/>
              <a:gd name="connsiteX25" fmla="*/ 3 w 3394843"/>
              <a:gd name="connsiteY25" fmla="*/ 174188 h 348349"/>
              <a:gd name="connsiteX26" fmla="*/ 0 w 3394843"/>
              <a:gd name="connsiteY26" fmla="*/ 174176 h 348349"/>
              <a:gd name="connsiteX27" fmla="*/ 1 w 3394843"/>
              <a:gd name="connsiteY27" fmla="*/ 174174 h 348349"/>
              <a:gd name="connsiteX28" fmla="*/ 0 w 3394843"/>
              <a:gd name="connsiteY28" fmla="*/ 174172 h 348349"/>
              <a:gd name="connsiteX29" fmla="*/ 0 w 3394843"/>
              <a:gd name="connsiteY29" fmla="*/ 3 h 348349"/>
              <a:gd name="connsiteX30" fmla="*/ 170554 w 3394843"/>
              <a:gd name="connsiteY30" fmla="*/ 3 h 348349"/>
              <a:gd name="connsiteX31" fmla="*/ 170559 w 3394843"/>
              <a:gd name="connsiteY31" fmla="*/ 2 h 348349"/>
              <a:gd name="connsiteX32" fmla="*/ 174162 w 3394843"/>
              <a:gd name="connsiteY32" fmla="*/ 2 h 34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394843" h="348349">
                <a:moveTo>
                  <a:pt x="174172" y="0"/>
                </a:moveTo>
                <a:lnTo>
                  <a:pt x="174182" y="2"/>
                </a:lnTo>
                <a:lnTo>
                  <a:pt x="412157" y="2"/>
                </a:lnTo>
                <a:lnTo>
                  <a:pt x="412157" y="1"/>
                </a:lnTo>
                <a:lnTo>
                  <a:pt x="3394843" y="1"/>
                </a:lnTo>
                <a:lnTo>
                  <a:pt x="3394843" y="348344"/>
                </a:lnTo>
                <a:lnTo>
                  <a:pt x="563107" y="348344"/>
                </a:lnTo>
                <a:lnTo>
                  <a:pt x="563102" y="348345"/>
                </a:lnTo>
                <a:lnTo>
                  <a:pt x="174193" y="348345"/>
                </a:lnTo>
                <a:lnTo>
                  <a:pt x="174173" y="348349"/>
                </a:lnTo>
                <a:lnTo>
                  <a:pt x="174153" y="348345"/>
                </a:lnTo>
                <a:lnTo>
                  <a:pt x="170559" y="348345"/>
                </a:lnTo>
                <a:cubicBezTo>
                  <a:pt x="162543" y="348345"/>
                  <a:pt x="154906" y="346720"/>
                  <a:pt x="147960" y="343783"/>
                </a:cubicBezTo>
                <a:lnTo>
                  <a:pt x="146424" y="342747"/>
                </a:lnTo>
                <a:lnTo>
                  <a:pt x="106377" y="334662"/>
                </a:lnTo>
                <a:lnTo>
                  <a:pt x="106318" y="334622"/>
                </a:lnTo>
                <a:lnTo>
                  <a:pt x="63382" y="308572"/>
                </a:lnTo>
                <a:lnTo>
                  <a:pt x="56584" y="301090"/>
                </a:lnTo>
                <a:lnTo>
                  <a:pt x="51014" y="297335"/>
                </a:lnTo>
                <a:lnTo>
                  <a:pt x="44809" y="288131"/>
                </a:lnTo>
                <a:lnTo>
                  <a:pt x="29746" y="271554"/>
                </a:lnTo>
                <a:lnTo>
                  <a:pt x="20091" y="251469"/>
                </a:lnTo>
                <a:lnTo>
                  <a:pt x="13688" y="241972"/>
                </a:lnTo>
                <a:lnTo>
                  <a:pt x="12357" y="235382"/>
                </a:lnTo>
                <a:lnTo>
                  <a:pt x="7831" y="225966"/>
                </a:lnTo>
                <a:lnTo>
                  <a:pt x="3" y="174188"/>
                </a:lnTo>
                <a:lnTo>
                  <a:pt x="0" y="174176"/>
                </a:lnTo>
                <a:lnTo>
                  <a:pt x="1" y="174174"/>
                </a:lnTo>
                <a:lnTo>
                  <a:pt x="0" y="174172"/>
                </a:lnTo>
                <a:lnTo>
                  <a:pt x="0" y="3"/>
                </a:lnTo>
                <a:lnTo>
                  <a:pt x="170554" y="3"/>
                </a:lnTo>
                <a:lnTo>
                  <a:pt x="170559" y="2"/>
                </a:lnTo>
                <a:lnTo>
                  <a:pt x="174162" y="2"/>
                </a:lnTo>
                <a:close/>
              </a:path>
            </a:pathLst>
          </a:cu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pic>
        <p:nvPicPr>
          <p:cNvPr id="18" name="Picture 17">
            <a:extLst>
              <a:ext uri="{FF2B5EF4-FFF2-40B4-BE49-F238E27FC236}">
                <a16:creationId xmlns:a16="http://schemas.microsoft.com/office/drawing/2014/main" id="{A3BD4FDC-6979-4004-BC32-316C3001E5B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1111" y="165952"/>
            <a:ext cx="2027474" cy="2401480"/>
          </a:xfrm>
          <a:prstGeom prst="roundRect">
            <a:avLst/>
          </a:prstGeom>
          <a:solidFill>
            <a:schemeClr val="bg1"/>
          </a:solidFill>
          <a:ln w="28575" cmpd="sng">
            <a:solidFill>
              <a:srgbClr val="F73939"/>
            </a:solidFill>
            <a:prstDash val="solid"/>
          </a:ln>
        </p:spPr>
      </p:pic>
      <p:grpSp>
        <p:nvGrpSpPr>
          <p:cNvPr id="19" name="Group 18">
            <a:extLst>
              <a:ext uri="{FF2B5EF4-FFF2-40B4-BE49-F238E27FC236}">
                <a16:creationId xmlns:a16="http://schemas.microsoft.com/office/drawing/2014/main" id="{E9EB22AA-7B19-42A4-8AE7-617FE07942D1}"/>
              </a:ext>
            </a:extLst>
          </p:cNvPr>
          <p:cNvGrpSpPr/>
          <p:nvPr/>
        </p:nvGrpSpPr>
        <p:grpSpPr>
          <a:xfrm>
            <a:off x="2867720" y="628298"/>
            <a:ext cx="3551928" cy="819863"/>
            <a:chOff x="4331224" y="2611979"/>
            <a:chExt cx="3551928" cy="819863"/>
          </a:xfrm>
        </p:grpSpPr>
        <p:grpSp>
          <p:nvGrpSpPr>
            <p:cNvPr id="20" name="Group 19">
              <a:extLst>
                <a:ext uri="{FF2B5EF4-FFF2-40B4-BE49-F238E27FC236}">
                  <a16:creationId xmlns:a16="http://schemas.microsoft.com/office/drawing/2014/main" id="{4C9CFCB7-DF53-4AE9-8147-ABDDDC6857AE}"/>
                </a:ext>
              </a:extLst>
            </p:cNvPr>
            <p:cNvGrpSpPr/>
            <p:nvPr/>
          </p:nvGrpSpPr>
          <p:grpSpPr>
            <a:xfrm>
              <a:off x="4331224" y="2611979"/>
              <a:ext cx="3264444" cy="819863"/>
              <a:chOff x="1336594" y="910935"/>
              <a:chExt cx="3264444" cy="819863"/>
            </a:xfrm>
          </p:grpSpPr>
          <p:grpSp>
            <p:nvGrpSpPr>
              <p:cNvPr id="24" name="Group 23">
                <a:extLst>
                  <a:ext uri="{FF2B5EF4-FFF2-40B4-BE49-F238E27FC236}">
                    <a16:creationId xmlns:a16="http://schemas.microsoft.com/office/drawing/2014/main" id="{846994B4-5AB2-4F7D-B2DD-8D0570C8A636}"/>
                  </a:ext>
                </a:extLst>
              </p:cNvPr>
              <p:cNvGrpSpPr/>
              <p:nvPr/>
            </p:nvGrpSpPr>
            <p:grpSpPr>
              <a:xfrm>
                <a:off x="1341479" y="910935"/>
                <a:ext cx="3259559" cy="807594"/>
                <a:chOff x="1341479" y="910935"/>
                <a:chExt cx="3259559" cy="807594"/>
              </a:xfrm>
            </p:grpSpPr>
            <p:grpSp>
              <p:nvGrpSpPr>
                <p:cNvPr id="26" name="Group 25">
                  <a:extLst>
                    <a:ext uri="{FF2B5EF4-FFF2-40B4-BE49-F238E27FC236}">
                      <a16:creationId xmlns:a16="http://schemas.microsoft.com/office/drawing/2014/main" id="{A62361DD-0681-4747-8F4A-E5C9133277FA}"/>
                    </a:ext>
                  </a:extLst>
                </p:cNvPr>
                <p:cNvGrpSpPr/>
                <p:nvPr/>
              </p:nvGrpSpPr>
              <p:grpSpPr>
                <a:xfrm>
                  <a:off x="1574866" y="945873"/>
                  <a:ext cx="3026172" cy="772656"/>
                  <a:chOff x="41060" y="948093"/>
                  <a:chExt cx="3026172" cy="772656"/>
                </a:xfrm>
              </p:grpSpPr>
              <p:sp>
                <p:nvSpPr>
                  <p:cNvPr id="30" name="Rectangle 29">
                    <a:extLst>
                      <a:ext uri="{FF2B5EF4-FFF2-40B4-BE49-F238E27FC236}">
                        <a16:creationId xmlns:a16="http://schemas.microsoft.com/office/drawing/2014/main" id="{357F2B7C-7341-4A25-B18E-42379A872F87}"/>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31" name="Rectangle 30">
                    <a:extLst>
                      <a:ext uri="{FF2B5EF4-FFF2-40B4-BE49-F238E27FC236}">
                        <a16:creationId xmlns:a16="http://schemas.microsoft.com/office/drawing/2014/main" id="{482F7195-7410-4B52-BE1D-6506C6603C10}"/>
                      </a:ext>
                    </a:extLst>
                  </p:cNvPr>
                  <p:cNvSpPr/>
                  <p:nvPr/>
                </p:nvSpPr>
                <p:spPr>
                  <a:xfrm>
                    <a:off x="41060" y="948093"/>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a:extLst>
                      <a:ext uri="{FF2B5EF4-FFF2-40B4-BE49-F238E27FC236}">
                        <a16:creationId xmlns:a16="http://schemas.microsoft.com/office/drawing/2014/main" id="{5727004B-61C5-401E-B01D-138D1F50B7E1}"/>
                      </a:ext>
                    </a:extLst>
                  </p:cNvPr>
                  <p:cNvSpPr/>
                  <p:nvPr/>
                </p:nvSpPr>
                <p:spPr>
                  <a:xfrm>
                    <a:off x="41060"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530EB1F4-89F5-4B5A-81BE-4C9E977DA82B}"/>
                      </a:ext>
                    </a:extLst>
                  </p:cNvPr>
                  <p:cNvSpPr/>
                  <p:nvPr/>
                </p:nvSpPr>
                <p:spPr>
                  <a:xfrm>
                    <a:off x="41060" y="1566861"/>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7" name="شكل حر 78">
                  <a:extLst>
                    <a:ext uri="{FF2B5EF4-FFF2-40B4-BE49-F238E27FC236}">
                      <a16:creationId xmlns:a16="http://schemas.microsoft.com/office/drawing/2014/main" id="{FE0B6DAA-1F60-488F-84CC-6BE08BAF2CE4}"/>
                    </a:ext>
                  </a:extLst>
                </p:cNvPr>
                <p:cNvSpPr>
                  <a:spLocks noChangeAspect="1"/>
                </p:cNvSpPr>
                <p:nvPr/>
              </p:nvSpPr>
              <p:spPr>
                <a:xfrm>
                  <a:off x="3322553" y="106582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F73939"/>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8" name="شكل حر 85">
                  <a:extLst>
                    <a:ext uri="{FF2B5EF4-FFF2-40B4-BE49-F238E27FC236}">
                      <a16:creationId xmlns:a16="http://schemas.microsoft.com/office/drawing/2014/main" id="{E5F46F54-0A81-4D82-8A07-3D822BBC69F8}"/>
                    </a:ext>
                  </a:extLst>
                </p:cNvPr>
                <p:cNvSpPr>
                  <a:spLocks noChangeAspect="1"/>
                </p:cNvSpPr>
                <p:nvPr/>
              </p:nvSpPr>
              <p:spPr>
                <a:xfrm>
                  <a:off x="1341479" y="1275505"/>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9" name="Freeform: Shape 28">
                  <a:extLst>
                    <a:ext uri="{FF2B5EF4-FFF2-40B4-BE49-F238E27FC236}">
                      <a16:creationId xmlns:a16="http://schemas.microsoft.com/office/drawing/2014/main" id="{D95A1EB4-F97A-4F2C-A9C5-C664D2BF1676}"/>
                    </a:ext>
                  </a:extLst>
                </p:cNvPr>
                <p:cNvSpPr/>
                <p:nvPr/>
              </p:nvSpPr>
              <p:spPr>
                <a:xfrm>
                  <a:off x="1342588" y="91093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sp>
            <p:nvSpPr>
              <p:cNvPr id="25" name="شكل حر 62">
                <a:extLst>
                  <a:ext uri="{FF2B5EF4-FFF2-40B4-BE49-F238E27FC236}">
                    <a16:creationId xmlns:a16="http://schemas.microsoft.com/office/drawing/2014/main" id="{D2054C89-6DB2-461F-9218-BBFE09739706}"/>
                  </a:ext>
                </a:extLst>
              </p:cNvPr>
              <p:cNvSpPr>
                <a:spLocks noChangeAspect="1"/>
              </p:cNvSpPr>
              <p:nvPr/>
            </p:nvSpPr>
            <p:spPr bwMode="auto">
              <a:xfrm flipH="1">
                <a:off x="1336594" y="1531940"/>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F73939"/>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MA" sz="2800"/>
              </a:p>
            </p:txBody>
          </p:sp>
        </p:grpSp>
        <p:grpSp>
          <p:nvGrpSpPr>
            <p:cNvPr id="21" name="Group 20">
              <a:extLst>
                <a:ext uri="{FF2B5EF4-FFF2-40B4-BE49-F238E27FC236}">
                  <a16:creationId xmlns:a16="http://schemas.microsoft.com/office/drawing/2014/main" id="{C0A9A0CB-28FD-45E8-B272-A211DA7B8984}"/>
                </a:ext>
              </a:extLst>
            </p:cNvPr>
            <p:cNvGrpSpPr/>
            <p:nvPr/>
          </p:nvGrpSpPr>
          <p:grpSpPr>
            <a:xfrm>
              <a:off x="6335023" y="3096837"/>
              <a:ext cx="1548129" cy="140279"/>
              <a:chOff x="6335023" y="3096837"/>
              <a:chExt cx="1548129" cy="140279"/>
            </a:xfrm>
          </p:grpSpPr>
          <p:sp>
            <p:nvSpPr>
              <p:cNvPr id="22" name="Rectangle 21">
                <a:extLst>
                  <a:ext uri="{FF2B5EF4-FFF2-40B4-BE49-F238E27FC236}">
                    <a16:creationId xmlns:a16="http://schemas.microsoft.com/office/drawing/2014/main" id="{21C03ABE-1622-47BF-9DF4-C2D29C21D54F}"/>
                  </a:ext>
                </a:extLst>
              </p:cNvPr>
              <p:cNvSpPr/>
              <p:nvPr/>
            </p:nvSpPr>
            <p:spPr>
              <a:xfrm>
                <a:off x="6458279" y="3096837"/>
                <a:ext cx="1424873"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23" name="Heart 22">
                <a:extLst>
                  <a:ext uri="{FF2B5EF4-FFF2-40B4-BE49-F238E27FC236}">
                    <a16:creationId xmlns:a16="http://schemas.microsoft.com/office/drawing/2014/main" id="{B8251A80-069C-46C7-82F2-F5FFE02A018C}"/>
                  </a:ext>
                </a:extLst>
              </p:cNvPr>
              <p:cNvSpPr/>
              <p:nvPr/>
            </p:nvSpPr>
            <p:spPr>
              <a:xfrm>
                <a:off x="6335023" y="3112340"/>
                <a:ext cx="124776" cy="124776"/>
              </a:xfrm>
              <a:prstGeom prst="hear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36" name="Freeform: Shape 35">
            <a:extLst>
              <a:ext uri="{FF2B5EF4-FFF2-40B4-BE49-F238E27FC236}">
                <a16:creationId xmlns:a16="http://schemas.microsoft.com/office/drawing/2014/main" id="{377D2113-AA2C-43B6-8F84-5072C2B8C4D7}"/>
              </a:ext>
            </a:extLst>
          </p:cNvPr>
          <p:cNvSpPr/>
          <p:nvPr/>
        </p:nvSpPr>
        <p:spPr>
          <a:xfrm>
            <a:off x="2667668" y="1733058"/>
            <a:ext cx="4190332" cy="958424"/>
          </a:xfrm>
          <a:custGeom>
            <a:avLst/>
            <a:gdLst>
              <a:gd name="connsiteX0" fmla="*/ 158839 w 3952060"/>
              <a:gd name="connsiteY0" fmla="*/ 0 h 958424"/>
              <a:gd name="connsiteX1" fmla="*/ 159741 w 3952060"/>
              <a:gd name="connsiteY1" fmla="*/ 0 h 958424"/>
              <a:gd name="connsiteX2" fmla="*/ 827709 w 3952060"/>
              <a:gd name="connsiteY2" fmla="*/ 0 h 958424"/>
              <a:gd name="connsiteX3" fmla="*/ 3952060 w 3952060"/>
              <a:gd name="connsiteY3" fmla="*/ 0 h 958424"/>
              <a:gd name="connsiteX4" fmla="*/ 3952060 w 3952060"/>
              <a:gd name="connsiteY4" fmla="*/ 958424 h 958424"/>
              <a:gd name="connsiteX5" fmla="*/ 827709 w 3952060"/>
              <a:gd name="connsiteY5" fmla="*/ 958424 h 958424"/>
              <a:gd name="connsiteX6" fmla="*/ 159741 w 3952060"/>
              <a:gd name="connsiteY6" fmla="*/ 958424 h 958424"/>
              <a:gd name="connsiteX7" fmla="*/ 158839 w 3952060"/>
              <a:gd name="connsiteY7" fmla="*/ 958424 h 958424"/>
              <a:gd name="connsiteX8" fmla="*/ 158839 w 3952060"/>
              <a:gd name="connsiteY8" fmla="*/ 958242 h 958424"/>
              <a:gd name="connsiteX9" fmla="*/ 97563 w 3952060"/>
              <a:gd name="connsiteY9" fmla="*/ 945871 h 958424"/>
              <a:gd name="connsiteX10" fmla="*/ 0 w 3952060"/>
              <a:gd name="connsiteY10" fmla="*/ 798683 h 958424"/>
              <a:gd name="connsiteX11" fmla="*/ 0 w 3952060"/>
              <a:gd name="connsiteY11" fmla="*/ 159741 h 958424"/>
              <a:gd name="connsiteX12" fmla="*/ 97563 w 3952060"/>
              <a:gd name="connsiteY12" fmla="*/ 12553 h 958424"/>
              <a:gd name="connsiteX13" fmla="*/ 158839 w 3952060"/>
              <a:gd name="connsiteY13" fmla="*/ 182 h 95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2060" h="958424">
                <a:moveTo>
                  <a:pt x="158839" y="0"/>
                </a:moveTo>
                <a:lnTo>
                  <a:pt x="159741" y="0"/>
                </a:lnTo>
                <a:lnTo>
                  <a:pt x="827709" y="0"/>
                </a:lnTo>
                <a:lnTo>
                  <a:pt x="3952060" y="0"/>
                </a:lnTo>
                <a:lnTo>
                  <a:pt x="3952060" y="958424"/>
                </a:lnTo>
                <a:lnTo>
                  <a:pt x="827709" y="958424"/>
                </a:lnTo>
                <a:lnTo>
                  <a:pt x="159741" y="958424"/>
                </a:lnTo>
                <a:lnTo>
                  <a:pt x="158839" y="958424"/>
                </a:lnTo>
                <a:lnTo>
                  <a:pt x="158839" y="958242"/>
                </a:lnTo>
                <a:lnTo>
                  <a:pt x="97563" y="945871"/>
                </a:lnTo>
                <a:cubicBezTo>
                  <a:pt x="40229" y="921621"/>
                  <a:pt x="0" y="864850"/>
                  <a:pt x="0" y="798683"/>
                </a:cubicBezTo>
                <a:lnTo>
                  <a:pt x="0" y="159741"/>
                </a:lnTo>
                <a:cubicBezTo>
                  <a:pt x="0" y="93574"/>
                  <a:pt x="40229" y="36803"/>
                  <a:pt x="97563" y="12553"/>
                </a:cubicBezTo>
                <a:lnTo>
                  <a:pt x="158839" y="182"/>
                </a:lnTo>
                <a:close/>
              </a:path>
            </a:pathLst>
          </a:cu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37" name="Text Box 5">
            <a:extLst>
              <a:ext uri="{FF2B5EF4-FFF2-40B4-BE49-F238E27FC236}">
                <a16:creationId xmlns:a16="http://schemas.microsoft.com/office/drawing/2014/main" id="{C5FCA89E-3185-486F-904F-A2AB397ACE72}"/>
              </a:ext>
            </a:extLst>
          </p:cNvPr>
          <p:cNvSpPr txBox="1">
            <a:spLocks noChangeArrowheads="1"/>
          </p:cNvSpPr>
          <p:nvPr/>
        </p:nvSpPr>
        <p:spPr bwMode="auto">
          <a:xfrm>
            <a:off x="3157472" y="1853276"/>
            <a:ext cx="3394843" cy="71121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chemeClr val="bg1"/>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chemeClr val="bg1"/>
              </a:solidFill>
              <a:latin typeface="Mothanna" panose="02000503000000000000" pitchFamily="2" charset="-78"/>
              <a:cs typeface="Mothanna" panose="02000503000000000000" pitchFamily="2" charset="-78"/>
            </a:endParaRPr>
          </a:p>
        </p:txBody>
      </p:sp>
      <p:sp>
        <p:nvSpPr>
          <p:cNvPr id="38" name="Rectangle 37">
            <a:extLst>
              <a:ext uri="{FF2B5EF4-FFF2-40B4-BE49-F238E27FC236}">
                <a16:creationId xmlns:a16="http://schemas.microsoft.com/office/drawing/2014/main" id="{094F4F9D-1870-4EA5-BFAA-1052ACE15F45}"/>
              </a:ext>
            </a:extLst>
          </p:cNvPr>
          <p:cNvSpPr/>
          <p:nvPr/>
        </p:nvSpPr>
        <p:spPr>
          <a:xfrm>
            <a:off x="3463157" y="51685"/>
            <a:ext cx="3394843" cy="313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4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يسرى عثمان باحلى</a:t>
            </a:r>
            <a:endParaRPr lang="fr-FR" sz="24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51" name="Freeform: Shape 50">
            <a:extLst>
              <a:ext uri="{FF2B5EF4-FFF2-40B4-BE49-F238E27FC236}">
                <a16:creationId xmlns:a16="http://schemas.microsoft.com/office/drawing/2014/main" id="{D5BBE6B1-5CC5-4C72-8104-787AFC3EAE36}"/>
              </a:ext>
            </a:extLst>
          </p:cNvPr>
          <p:cNvSpPr/>
          <p:nvPr/>
        </p:nvSpPr>
        <p:spPr>
          <a:xfrm>
            <a:off x="3730459" y="309316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42" name="Group 41">
            <a:extLst>
              <a:ext uri="{FF2B5EF4-FFF2-40B4-BE49-F238E27FC236}">
                <a16:creationId xmlns:a16="http://schemas.microsoft.com/office/drawing/2014/main" id="{BA0F8FBD-4217-4160-9FE5-AF791C28741F}"/>
              </a:ext>
            </a:extLst>
          </p:cNvPr>
          <p:cNvGrpSpPr/>
          <p:nvPr/>
        </p:nvGrpSpPr>
        <p:grpSpPr>
          <a:xfrm>
            <a:off x="2667668" y="3650840"/>
            <a:ext cx="3890685" cy="1540399"/>
            <a:chOff x="2890894" y="3231962"/>
            <a:chExt cx="3890685" cy="1540399"/>
          </a:xfrm>
        </p:grpSpPr>
        <p:grpSp>
          <p:nvGrpSpPr>
            <p:cNvPr id="43" name="Group 42">
              <a:extLst>
                <a:ext uri="{FF2B5EF4-FFF2-40B4-BE49-F238E27FC236}">
                  <a16:creationId xmlns:a16="http://schemas.microsoft.com/office/drawing/2014/main" id="{0BE24962-E6EE-4502-8E51-9368F409515C}"/>
                </a:ext>
              </a:extLst>
            </p:cNvPr>
            <p:cNvGrpSpPr/>
            <p:nvPr/>
          </p:nvGrpSpPr>
          <p:grpSpPr>
            <a:xfrm>
              <a:off x="2890894" y="3231962"/>
              <a:ext cx="3890685" cy="1450983"/>
              <a:chOff x="504449" y="1073555"/>
              <a:chExt cx="3890685" cy="1450983"/>
            </a:xfrm>
          </p:grpSpPr>
          <p:sp>
            <p:nvSpPr>
              <p:cNvPr id="46" name="Subtitle 2">
                <a:extLst>
                  <a:ext uri="{FF2B5EF4-FFF2-40B4-BE49-F238E27FC236}">
                    <a16:creationId xmlns:a16="http://schemas.microsoft.com/office/drawing/2014/main" id="{D723FE86-0CE3-47C4-AE9A-96A216555573}"/>
                  </a:ext>
                </a:extLst>
              </p:cNvPr>
              <p:cNvSpPr/>
              <p:nvPr/>
            </p:nvSpPr>
            <p:spPr>
              <a:xfrm>
                <a:off x="504449" y="1073555"/>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7" name="Rectangle: Rounded Corners 46">
                <a:extLst>
                  <a:ext uri="{FF2B5EF4-FFF2-40B4-BE49-F238E27FC236}">
                    <a16:creationId xmlns:a16="http://schemas.microsoft.com/office/drawing/2014/main" id="{033D7657-A039-47B0-92DB-9BF92779498D}"/>
                  </a:ext>
                </a:extLst>
              </p:cNvPr>
              <p:cNvSpPr/>
              <p:nvPr/>
            </p:nvSpPr>
            <p:spPr>
              <a:xfrm>
                <a:off x="3861387" y="1166432"/>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8" name="Rectangle: Rounded Corners 47">
                <a:extLst>
                  <a:ext uri="{FF2B5EF4-FFF2-40B4-BE49-F238E27FC236}">
                    <a16:creationId xmlns:a16="http://schemas.microsoft.com/office/drawing/2014/main" id="{540D4056-C744-407F-A7DD-6EE33CF7FDD7}"/>
                  </a:ext>
                </a:extLst>
              </p:cNvPr>
              <p:cNvSpPr/>
              <p:nvPr/>
            </p:nvSpPr>
            <p:spPr>
              <a:xfrm>
                <a:off x="3863899" y="1683485"/>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9" name="Rectangle: Rounded Corners 48">
                <a:extLst>
                  <a:ext uri="{FF2B5EF4-FFF2-40B4-BE49-F238E27FC236}">
                    <a16:creationId xmlns:a16="http://schemas.microsoft.com/office/drawing/2014/main" id="{1496326E-4DB2-40B2-8BC9-200F3A322D95}"/>
                  </a:ext>
                </a:extLst>
              </p:cNvPr>
              <p:cNvSpPr/>
              <p:nvPr/>
            </p:nvSpPr>
            <p:spPr>
              <a:xfrm>
                <a:off x="3866411" y="2200538"/>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grpSp>
        <p:sp>
          <p:nvSpPr>
            <p:cNvPr id="44" name="Subtitle 2">
              <a:extLst>
                <a:ext uri="{FF2B5EF4-FFF2-40B4-BE49-F238E27FC236}">
                  <a16:creationId xmlns:a16="http://schemas.microsoft.com/office/drawing/2014/main" id="{69E2DCA5-98B2-4BD9-82AF-90A1CB8A4C80}"/>
                </a:ext>
              </a:extLst>
            </p:cNvPr>
            <p:cNvSpPr/>
            <p:nvPr/>
          </p:nvSpPr>
          <p:spPr>
            <a:xfrm>
              <a:off x="2933960" y="3752994"/>
              <a:ext cx="308998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5" name="Subtitle 2">
              <a:extLst>
                <a:ext uri="{FF2B5EF4-FFF2-40B4-BE49-F238E27FC236}">
                  <a16:creationId xmlns:a16="http://schemas.microsoft.com/office/drawing/2014/main" id="{C2E43986-B329-4790-8406-F8F97DEFE8D8}"/>
                </a:ext>
              </a:extLst>
            </p:cNvPr>
            <p:cNvSpPr/>
            <p:nvPr/>
          </p:nvSpPr>
          <p:spPr>
            <a:xfrm>
              <a:off x="2904526" y="4274026"/>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52" name="Freeform: Shape 51">
            <a:extLst>
              <a:ext uri="{FF2B5EF4-FFF2-40B4-BE49-F238E27FC236}">
                <a16:creationId xmlns:a16="http://schemas.microsoft.com/office/drawing/2014/main" id="{70045227-72A9-447E-8009-AD72AF148DFC}"/>
              </a:ext>
            </a:extLst>
          </p:cNvPr>
          <p:cNvSpPr/>
          <p:nvPr/>
        </p:nvSpPr>
        <p:spPr>
          <a:xfrm>
            <a:off x="3730459" y="5569330"/>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53" name="Group 52">
            <a:extLst>
              <a:ext uri="{FF2B5EF4-FFF2-40B4-BE49-F238E27FC236}">
                <a16:creationId xmlns:a16="http://schemas.microsoft.com/office/drawing/2014/main" id="{0104A25B-E565-43E6-9EE0-26DBD61FB998}"/>
              </a:ext>
            </a:extLst>
          </p:cNvPr>
          <p:cNvGrpSpPr/>
          <p:nvPr/>
        </p:nvGrpSpPr>
        <p:grpSpPr>
          <a:xfrm>
            <a:off x="2881242" y="6054150"/>
            <a:ext cx="3732564" cy="1715709"/>
            <a:chOff x="-1180833" y="6600311"/>
            <a:chExt cx="4506572" cy="1715709"/>
          </a:xfrm>
        </p:grpSpPr>
        <p:sp>
          <p:nvSpPr>
            <p:cNvPr id="54" name="Subtitle 2">
              <a:extLst>
                <a:ext uri="{FF2B5EF4-FFF2-40B4-BE49-F238E27FC236}">
                  <a16:creationId xmlns:a16="http://schemas.microsoft.com/office/drawing/2014/main" id="{28D21925-A9A1-4788-B69E-5895949AB9B3}"/>
                </a:ext>
              </a:extLst>
            </p:cNvPr>
            <p:cNvSpPr/>
            <p:nvPr/>
          </p:nvSpPr>
          <p:spPr>
            <a:xfrm>
              <a:off x="-1180833" y="6600311"/>
              <a:ext cx="4506572"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55" name="Subtitle 2">
              <a:extLst>
                <a:ext uri="{FF2B5EF4-FFF2-40B4-BE49-F238E27FC236}">
                  <a16:creationId xmlns:a16="http://schemas.microsoft.com/office/drawing/2014/main" id="{F8CB4938-9060-4231-A4A6-7F079462C1A9}"/>
                </a:ext>
              </a:extLst>
            </p:cNvPr>
            <p:cNvSpPr/>
            <p:nvPr/>
          </p:nvSpPr>
          <p:spPr>
            <a:xfrm>
              <a:off x="-1180833" y="7450917"/>
              <a:ext cx="4506572"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56" name="Freeform: Shape 55">
            <a:extLst>
              <a:ext uri="{FF2B5EF4-FFF2-40B4-BE49-F238E27FC236}">
                <a16:creationId xmlns:a16="http://schemas.microsoft.com/office/drawing/2014/main" id="{06DA87A6-FBA1-47DD-8F87-5BB665378B20}"/>
              </a:ext>
            </a:extLst>
          </p:cNvPr>
          <p:cNvSpPr/>
          <p:nvPr/>
        </p:nvSpPr>
        <p:spPr>
          <a:xfrm>
            <a:off x="3730459" y="8120012"/>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grpSp>
        <p:nvGrpSpPr>
          <p:cNvPr id="57" name="Group 56">
            <a:extLst>
              <a:ext uri="{FF2B5EF4-FFF2-40B4-BE49-F238E27FC236}">
                <a16:creationId xmlns:a16="http://schemas.microsoft.com/office/drawing/2014/main" id="{27F4838A-C173-4CB4-8DAB-D51C5144C2BE}"/>
              </a:ext>
            </a:extLst>
          </p:cNvPr>
          <p:cNvGrpSpPr/>
          <p:nvPr/>
        </p:nvGrpSpPr>
        <p:grpSpPr>
          <a:xfrm>
            <a:off x="4419915" y="8688805"/>
            <a:ext cx="2040646" cy="697621"/>
            <a:chOff x="4902763" y="4618558"/>
            <a:chExt cx="2040646" cy="697621"/>
          </a:xfrm>
        </p:grpSpPr>
        <p:sp>
          <p:nvSpPr>
            <p:cNvPr id="58" name="Rectangle 57">
              <a:extLst>
                <a:ext uri="{FF2B5EF4-FFF2-40B4-BE49-F238E27FC236}">
                  <a16:creationId xmlns:a16="http://schemas.microsoft.com/office/drawing/2014/main" id="{7FC5DF0D-A8AB-4292-AD09-F8F6CD7D404B}"/>
                </a:ext>
              </a:extLst>
            </p:cNvPr>
            <p:cNvSpPr/>
            <p:nvPr/>
          </p:nvSpPr>
          <p:spPr>
            <a:xfrm>
              <a:off x="6133471" y="4618558"/>
              <a:ext cx="809938"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العربيـة</a:t>
              </a:r>
            </a:p>
            <a:p>
              <a:pPr marL="171450" indent="-171450" algn="r" rtl="1">
                <a:lnSpc>
                  <a:spcPct val="107000"/>
                </a:lnSpc>
                <a:spcBef>
                  <a:spcPts val="600"/>
                </a:spcBef>
                <a:spcAft>
                  <a:spcPts val="600"/>
                </a:spcAft>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الإنجليزيـة</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الفرنسيـة</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59" name="Group 58">
              <a:extLst>
                <a:ext uri="{FF2B5EF4-FFF2-40B4-BE49-F238E27FC236}">
                  <a16:creationId xmlns:a16="http://schemas.microsoft.com/office/drawing/2014/main" id="{78081E7C-AB9B-4314-96B2-939798D2A4B2}"/>
                </a:ext>
              </a:extLst>
            </p:cNvPr>
            <p:cNvGrpSpPr/>
            <p:nvPr/>
          </p:nvGrpSpPr>
          <p:grpSpPr>
            <a:xfrm>
              <a:off x="4905067" y="4666335"/>
              <a:ext cx="1139708" cy="158160"/>
              <a:chOff x="4905067" y="4666335"/>
              <a:chExt cx="1139708" cy="158160"/>
            </a:xfrm>
          </p:grpSpPr>
          <p:sp>
            <p:nvSpPr>
              <p:cNvPr id="72" name="Oval 71">
                <a:extLst>
                  <a:ext uri="{FF2B5EF4-FFF2-40B4-BE49-F238E27FC236}">
                    <a16:creationId xmlns:a16="http://schemas.microsoft.com/office/drawing/2014/main" id="{FE971BE4-8206-4755-AEA5-05C963F95D18}"/>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3" name="Oval 72">
                <a:extLst>
                  <a:ext uri="{FF2B5EF4-FFF2-40B4-BE49-F238E27FC236}">
                    <a16:creationId xmlns:a16="http://schemas.microsoft.com/office/drawing/2014/main" id="{24E48926-64AC-4F5E-B2EB-F2774DBA89D1}"/>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4" name="Oval 73">
                <a:extLst>
                  <a:ext uri="{FF2B5EF4-FFF2-40B4-BE49-F238E27FC236}">
                    <a16:creationId xmlns:a16="http://schemas.microsoft.com/office/drawing/2014/main" id="{5A52E12C-48B6-45E0-9C9F-1091B28B80B6}"/>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5" name="Oval 74">
                <a:extLst>
                  <a:ext uri="{FF2B5EF4-FFF2-40B4-BE49-F238E27FC236}">
                    <a16:creationId xmlns:a16="http://schemas.microsoft.com/office/drawing/2014/main" id="{4526039F-1BB7-4B80-A3AA-C5BCAD763BD6}"/>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6" name="Oval 75">
                <a:extLst>
                  <a:ext uri="{FF2B5EF4-FFF2-40B4-BE49-F238E27FC236}">
                    <a16:creationId xmlns:a16="http://schemas.microsoft.com/office/drawing/2014/main" id="{1DD6F931-2456-4B10-BB42-BCA50A066137}"/>
                  </a:ext>
                </a:extLst>
              </p:cNvPr>
              <p:cNvSpPr/>
              <p:nvPr/>
            </p:nvSpPr>
            <p:spPr>
              <a:xfrm>
                <a:off x="4905067" y="466633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0" name="Group 59">
              <a:extLst>
                <a:ext uri="{FF2B5EF4-FFF2-40B4-BE49-F238E27FC236}">
                  <a16:creationId xmlns:a16="http://schemas.microsoft.com/office/drawing/2014/main" id="{B4E97AE9-3346-4C82-867C-E928C53F6989}"/>
                </a:ext>
              </a:extLst>
            </p:cNvPr>
            <p:cNvGrpSpPr/>
            <p:nvPr/>
          </p:nvGrpSpPr>
          <p:grpSpPr>
            <a:xfrm>
              <a:off x="4903915" y="4885408"/>
              <a:ext cx="1139708" cy="158160"/>
              <a:chOff x="4905067" y="4666335"/>
              <a:chExt cx="1139708" cy="158160"/>
            </a:xfrm>
          </p:grpSpPr>
          <p:sp>
            <p:nvSpPr>
              <p:cNvPr id="67" name="Oval 66">
                <a:extLst>
                  <a:ext uri="{FF2B5EF4-FFF2-40B4-BE49-F238E27FC236}">
                    <a16:creationId xmlns:a16="http://schemas.microsoft.com/office/drawing/2014/main" id="{233090D5-F2A2-4F1D-A71E-17E5CD4FE28A}"/>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8" name="Oval 67">
                <a:extLst>
                  <a:ext uri="{FF2B5EF4-FFF2-40B4-BE49-F238E27FC236}">
                    <a16:creationId xmlns:a16="http://schemas.microsoft.com/office/drawing/2014/main" id="{64722DB8-6C11-4D3F-8E48-99116D986A48}"/>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9" name="Oval 68">
                <a:extLst>
                  <a:ext uri="{FF2B5EF4-FFF2-40B4-BE49-F238E27FC236}">
                    <a16:creationId xmlns:a16="http://schemas.microsoft.com/office/drawing/2014/main" id="{AECF64DE-79AB-4828-A8CA-C0D4488D4247}"/>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0" name="Oval 69">
                <a:extLst>
                  <a:ext uri="{FF2B5EF4-FFF2-40B4-BE49-F238E27FC236}">
                    <a16:creationId xmlns:a16="http://schemas.microsoft.com/office/drawing/2014/main" id="{83706ED2-8D38-4EF0-88E8-2A6E094C5DC5}"/>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1" name="Oval 70">
                <a:extLst>
                  <a:ext uri="{FF2B5EF4-FFF2-40B4-BE49-F238E27FC236}">
                    <a16:creationId xmlns:a16="http://schemas.microsoft.com/office/drawing/2014/main" id="{531E54F6-5D0A-41B1-A1EF-BE1D651998F3}"/>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1" name="Group 60">
              <a:extLst>
                <a:ext uri="{FF2B5EF4-FFF2-40B4-BE49-F238E27FC236}">
                  <a16:creationId xmlns:a16="http://schemas.microsoft.com/office/drawing/2014/main" id="{AE06ED83-8157-40F2-95A5-586131CB695A}"/>
                </a:ext>
              </a:extLst>
            </p:cNvPr>
            <p:cNvGrpSpPr/>
            <p:nvPr/>
          </p:nvGrpSpPr>
          <p:grpSpPr>
            <a:xfrm>
              <a:off x="4902763" y="5104481"/>
              <a:ext cx="1139708" cy="158160"/>
              <a:chOff x="4905067" y="4666335"/>
              <a:chExt cx="1139708" cy="158160"/>
            </a:xfrm>
          </p:grpSpPr>
          <p:sp>
            <p:nvSpPr>
              <p:cNvPr id="62" name="Oval 61">
                <a:extLst>
                  <a:ext uri="{FF2B5EF4-FFF2-40B4-BE49-F238E27FC236}">
                    <a16:creationId xmlns:a16="http://schemas.microsoft.com/office/drawing/2014/main" id="{8F2E1696-5797-461F-97ED-090D12E70ECD}"/>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3" name="Oval 62">
                <a:extLst>
                  <a:ext uri="{FF2B5EF4-FFF2-40B4-BE49-F238E27FC236}">
                    <a16:creationId xmlns:a16="http://schemas.microsoft.com/office/drawing/2014/main" id="{DA766331-1346-4391-B7BE-E7C20C747407}"/>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4" name="Oval 63">
                <a:extLst>
                  <a:ext uri="{FF2B5EF4-FFF2-40B4-BE49-F238E27FC236}">
                    <a16:creationId xmlns:a16="http://schemas.microsoft.com/office/drawing/2014/main" id="{87BD7573-FD24-4C99-BEC2-2C78267CD21B}"/>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5" name="Oval 64">
                <a:extLst>
                  <a:ext uri="{FF2B5EF4-FFF2-40B4-BE49-F238E27FC236}">
                    <a16:creationId xmlns:a16="http://schemas.microsoft.com/office/drawing/2014/main" id="{E46FC2D5-BD79-441F-84EC-1AD93E846BA2}"/>
                  </a:ext>
                </a:extLst>
              </p:cNvPr>
              <p:cNvSpPr/>
              <p:nvPr/>
            </p:nvSpPr>
            <p:spPr>
              <a:xfrm>
                <a:off x="5151606" y="4667487"/>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6" name="Oval 65">
                <a:extLst>
                  <a:ext uri="{FF2B5EF4-FFF2-40B4-BE49-F238E27FC236}">
                    <a16:creationId xmlns:a16="http://schemas.microsoft.com/office/drawing/2014/main" id="{C7708BED-41E0-48F1-83C8-85B237D65B77}"/>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sp>
        <p:nvSpPr>
          <p:cNvPr id="142" name="Rectangle: Rounded Corners 141">
            <a:extLst>
              <a:ext uri="{FF2B5EF4-FFF2-40B4-BE49-F238E27FC236}">
                <a16:creationId xmlns:a16="http://schemas.microsoft.com/office/drawing/2014/main" id="{3BEC2ED2-887D-4393-AC1B-F9AC3631BA14}"/>
              </a:ext>
            </a:extLst>
          </p:cNvPr>
          <p:cNvSpPr/>
          <p:nvPr/>
        </p:nvSpPr>
        <p:spPr>
          <a:xfrm>
            <a:off x="108824" y="294100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000" b="1" dirty="0">
                <a:solidFill>
                  <a:schemeClr val="bg1"/>
                </a:solidFill>
                <a:latin typeface="Mothanna" panose="02000503000000000000" pitchFamily="2" charset="-78"/>
                <a:cs typeface="Mothanna" panose="02000503000000000000" pitchFamily="2" charset="-78"/>
              </a:rPr>
              <a:t>المه</a:t>
            </a:r>
            <a:r>
              <a:rPr lang="ar-DZ" sz="2000" b="1" dirty="0">
                <a:solidFill>
                  <a:schemeClr val="bg1"/>
                </a:solidFill>
                <a:latin typeface="Mothanna" panose="02000503000000000000" pitchFamily="2" charset="-78"/>
                <a:cs typeface="Mothanna" panose="02000503000000000000" pitchFamily="2" charset="-78"/>
              </a:rPr>
              <a:t>ــ</a:t>
            </a:r>
            <a:r>
              <a:rPr lang="ar-MA" sz="2000" b="1" dirty="0">
                <a:solidFill>
                  <a:schemeClr val="bg1"/>
                </a:solidFill>
                <a:latin typeface="Mothanna" panose="02000503000000000000" pitchFamily="2" charset="-78"/>
                <a:cs typeface="Mothanna" panose="02000503000000000000" pitchFamily="2" charset="-78"/>
              </a:rPr>
              <a:t>ارات</a:t>
            </a:r>
            <a:r>
              <a:rPr lang="fr-FR" sz="2000" b="1" dirty="0">
                <a:solidFill>
                  <a:schemeClr val="bg1"/>
                </a:solidFill>
                <a:latin typeface="Mothanna" panose="02000503000000000000" pitchFamily="2" charset="-78"/>
                <a:cs typeface="Mothanna" panose="02000503000000000000" pitchFamily="2" charset="-78"/>
              </a:rPr>
              <a:t> </a:t>
            </a:r>
          </a:p>
        </p:txBody>
      </p:sp>
      <p:grpSp>
        <p:nvGrpSpPr>
          <p:cNvPr id="143" name="Group 142">
            <a:extLst>
              <a:ext uri="{FF2B5EF4-FFF2-40B4-BE49-F238E27FC236}">
                <a16:creationId xmlns:a16="http://schemas.microsoft.com/office/drawing/2014/main" id="{F7041D61-6D5E-4075-9968-FE2D6C34C1D5}"/>
              </a:ext>
            </a:extLst>
          </p:cNvPr>
          <p:cNvGrpSpPr/>
          <p:nvPr/>
        </p:nvGrpSpPr>
        <p:grpSpPr>
          <a:xfrm>
            <a:off x="178917" y="5493725"/>
            <a:ext cx="2037828" cy="697621"/>
            <a:chOff x="4135447" y="4727439"/>
            <a:chExt cx="2037828" cy="697621"/>
          </a:xfrm>
        </p:grpSpPr>
        <p:sp>
          <p:nvSpPr>
            <p:cNvPr id="144" name="Rectangle 143">
              <a:extLst>
                <a:ext uri="{FF2B5EF4-FFF2-40B4-BE49-F238E27FC236}">
                  <a16:creationId xmlns:a16="http://schemas.microsoft.com/office/drawing/2014/main" id="{D5C49018-EE08-47A9-B257-313523D51C2E}"/>
                </a:ext>
              </a:extLst>
            </p:cNvPr>
            <p:cNvSpPr/>
            <p:nvPr/>
          </p:nvSpPr>
          <p:spPr>
            <a:xfrm>
              <a:off x="5239906" y="4727439"/>
              <a:ext cx="93336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وورد</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إكسيل</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باور باونت</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45" name="Group 144">
              <a:extLst>
                <a:ext uri="{FF2B5EF4-FFF2-40B4-BE49-F238E27FC236}">
                  <a16:creationId xmlns:a16="http://schemas.microsoft.com/office/drawing/2014/main" id="{2C6F829A-9400-43DB-8261-845FC00A8CEC}"/>
                </a:ext>
              </a:extLst>
            </p:cNvPr>
            <p:cNvGrpSpPr/>
            <p:nvPr/>
          </p:nvGrpSpPr>
          <p:grpSpPr>
            <a:xfrm>
              <a:off x="4137751" y="4770311"/>
              <a:ext cx="1139708" cy="158160"/>
              <a:chOff x="4137751" y="4770311"/>
              <a:chExt cx="1139708" cy="158160"/>
            </a:xfrm>
          </p:grpSpPr>
          <p:sp>
            <p:nvSpPr>
              <p:cNvPr id="158" name="Oval 157">
                <a:extLst>
                  <a:ext uri="{FF2B5EF4-FFF2-40B4-BE49-F238E27FC236}">
                    <a16:creationId xmlns:a16="http://schemas.microsoft.com/office/drawing/2014/main" id="{C694FB99-2645-4150-97A9-EB2E61B05598}"/>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9" name="Oval 158">
                <a:extLst>
                  <a:ext uri="{FF2B5EF4-FFF2-40B4-BE49-F238E27FC236}">
                    <a16:creationId xmlns:a16="http://schemas.microsoft.com/office/drawing/2014/main" id="{9A001B83-637E-4A54-9BAA-3AEE45FFC8AE}"/>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0" name="Oval 159">
                <a:extLst>
                  <a:ext uri="{FF2B5EF4-FFF2-40B4-BE49-F238E27FC236}">
                    <a16:creationId xmlns:a16="http://schemas.microsoft.com/office/drawing/2014/main" id="{CC93DE55-CF74-4ECC-8B36-6CDAC27ABB66}"/>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1" name="Oval 160">
                <a:extLst>
                  <a:ext uri="{FF2B5EF4-FFF2-40B4-BE49-F238E27FC236}">
                    <a16:creationId xmlns:a16="http://schemas.microsoft.com/office/drawing/2014/main" id="{B5C9713A-A950-4385-89E4-28A694381B51}"/>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2" name="Oval 161">
                <a:extLst>
                  <a:ext uri="{FF2B5EF4-FFF2-40B4-BE49-F238E27FC236}">
                    <a16:creationId xmlns:a16="http://schemas.microsoft.com/office/drawing/2014/main" id="{6F0448B9-1BAC-4D89-9C20-3C2129EB2E12}"/>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6" name="Group 145">
              <a:extLst>
                <a:ext uri="{FF2B5EF4-FFF2-40B4-BE49-F238E27FC236}">
                  <a16:creationId xmlns:a16="http://schemas.microsoft.com/office/drawing/2014/main" id="{87F36A04-90DC-4C53-82BB-3317C89667C8}"/>
                </a:ext>
              </a:extLst>
            </p:cNvPr>
            <p:cNvGrpSpPr/>
            <p:nvPr/>
          </p:nvGrpSpPr>
          <p:grpSpPr>
            <a:xfrm>
              <a:off x="4136599" y="4989384"/>
              <a:ext cx="1139708" cy="158160"/>
              <a:chOff x="4137751" y="4770311"/>
              <a:chExt cx="1139708" cy="158160"/>
            </a:xfrm>
          </p:grpSpPr>
          <p:sp>
            <p:nvSpPr>
              <p:cNvPr id="153" name="Oval 152">
                <a:extLst>
                  <a:ext uri="{FF2B5EF4-FFF2-40B4-BE49-F238E27FC236}">
                    <a16:creationId xmlns:a16="http://schemas.microsoft.com/office/drawing/2014/main" id="{5953EF9E-DB5A-43B8-ADFB-0E1CACC790D4}"/>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4" name="Oval 153">
                <a:extLst>
                  <a:ext uri="{FF2B5EF4-FFF2-40B4-BE49-F238E27FC236}">
                    <a16:creationId xmlns:a16="http://schemas.microsoft.com/office/drawing/2014/main" id="{5ED88845-9FA1-4C38-8D50-D918376B0E82}"/>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5" name="Oval 154">
                <a:extLst>
                  <a:ext uri="{FF2B5EF4-FFF2-40B4-BE49-F238E27FC236}">
                    <a16:creationId xmlns:a16="http://schemas.microsoft.com/office/drawing/2014/main" id="{3DA47D74-0775-44F9-8894-2A82705ABEB8}"/>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6" name="Oval 155">
                <a:extLst>
                  <a:ext uri="{FF2B5EF4-FFF2-40B4-BE49-F238E27FC236}">
                    <a16:creationId xmlns:a16="http://schemas.microsoft.com/office/drawing/2014/main" id="{0C75B3E3-C178-4040-8332-343123419994}"/>
                  </a:ext>
                </a:extLst>
              </p:cNvPr>
              <p:cNvSpPr/>
              <p:nvPr/>
            </p:nvSpPr>
            <p:spPr>
              <a:xfrm>
                <a:off x="4384290" y="477146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7" name="Oval 156">
                <a:extLst>
                  <a:ext uri="{FF2B5EF4-FFF2-40B4-BE49-F238E27FC236}">
                    <a16:creationId xmlns:a16="http://schemas.microsoft.com/office/drawing/2014/main" id="{7CAA9416-289E-4649-9B47-61B03D2CFA99}"/>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7" name="Group 146">
              <a:extLst>
                <a:ext uri="{FF2B5EF4-FFF2-40B4-BE49-F238E27FC236}">
                  <a16:creationId xmlns:a16="http://schemas.microsoft.com/office/drawing/2014/main" id="{9C2F4BEA-75A3-424D-8D35-FED020D8D602}"/>
                </a:ext>
              </a:extLst>
            </p:cNvPr>
            <p:cNvGrpSpPr/>
            <p:nvPr/>
          </p:nvGrpSpPr>
          <p:grpSpPr>
            <a:xfrm>
              <a:off x="4135447" y="5208457"/>
              <a:ext cx="1139708" cy="158160"/>
              <a:chOff x="4137751" y="4770311"/>
              <a:chExt cx="1139708" cy="158160"/>
            </a:xfrm>
          </p:grpSpPr>
          <p:sp>
            <p:nvSpPr>
              <p:cNvPr id="148" name="Oval 147">
                <a:extLst>
                  <a:ext uri="{FF2B5EF4-FFF2-40B4-BE49-F238E27FC236}">
                    <a16:creationId xmlns:a16="http://schemas.microsoft.com/office/drawing/2014/main" id="{2FF2C8E7-FD8F-4FE0-88D3-B85A1BA3109A}"/>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49" name="Oval 148">
                <a:extLst>
                  <a:ext uri="{FF2B5EF4-FFF2-40B4-BE49-F238E27FC236}">
                    <a16:creationId xmlns:a16="http://schemas.microsoft.com/office/drawing/2014/main" id="{5742C78A-331A-44CC-B15A-03FC5923A2A7}"/>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0" name="Oval 149">
                <a:extLst>
                  <a:ext uri="{FF2B5EF4-FFF2-40B4-BE49-F238E27FC236}">
                    <a16:creationId xmlns:a16="http://schemas.microsoft.com/office/drawing/2014/main" id="{41A8EF56-503D-490D-870E-0FC1B1F34F30}"/>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1" name="Oval 150">
                <a:extLst>
                  <a:ext uri="{FF2B5EF4-FFF2-40B4-BE49-F238E27FC236}">
                    <a16:creationId xmlns:a16="http://schemas.microsoft.com/office/drawing/2014/main" id="{10739FDF-65BC-419D-9F00-B818D008DA8C}"/>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2" name="Oval 151">
                <a:extLst>
                  <a:ext uri="{FF2B5EF4-FFF2-40B4-BE49-F238E27FC236}">
                    <a16:creationId xmlns:a16="http://schemas.microsoft.com/office/drawing/2014/main" id="{9BAA50CE-6056-4257-BB2B-01F4B7FE68BE}"/>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63" name="Group 162">
            <a:extLst>
              <a:ext uri="{FF2B5EF4-FFF2-40B4-BE49-F238E27FC236}">
                <a16:creationId xmlns:a16="http://schemas.microsoft.com/office/drawing/2014/main" id="{A2D3D2E8-4B44-44B4-8A5B-786AA247D293}"/>
              </a:ext>
            </a:extLst>
          </p:cNvPr>
          <p:cNvGrpSpPr/>
          <p:nvPr/>
        </p:nvGrpSpPr>
        <p:grpSpPr>
          <a:xfrm>
            <a:off x="201008" y="4447674"/>
            <a:ext cx="2021930" cy="697621"/>
            <a:chOff x="2166848" y="4070597"/>
            <a:chExt cx="2021930" cy="697621"/>
          </a:xfrm>
        </p:grpSpPr>
        <p:sp>
          <p:nvSpPr>
            <p:cNvPr id="164" name="Rectangle 163">
              <a:extLst>
                <a:ext uri="{FF2B5EF4-FFF2-40B4-BE49-F238E27FC236}">
                  <a16:creationId xmlns:a16="http://schemas.microsoft.com/office/drawing/2014/main" id="{C6EFED97-4F36-491F-A4E3-D1047C4971FB}"/>
                </a:ext>
              </a:extLst>
            </p:cNvPr>
            <p:cNvSpPr/>
            <p:nvPr/>
          </p:nvSpPr>
          <p:spPr>
            <a:xfrm>
              <a:off x="3298799" y="4070597"/>
              <a:ext cx="88997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فوتوشوب</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إليستراتور</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فلاش</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65" name="Group 164">
              <a:extLst>
                <a:ext uri="{FF2B5EF4-FFF2-40B4-BE49-F238E27FC236}">
                  <a16:creationId xmlns:a16="http://schemas.microsoft.com/office/drawing/2014/main" id="{73DA418B-F28B-4599-89B7-C1CCCE98D7AB}"/>
                </a:ext>
              </a:extLst>
            </p:cNvPr>
            <p:cNvGrpSpPr/>
            <p:nvPr/>
          </p:nvGrpSpPr>
          <p:grpSpPr>
            <a:xfrm>
              <a:off x="2169152" y="4097061"/>
              <a:ext cx="1139708" cy="158160"/>
              <a:chOff x="2169152" y="4097061"/>
              <a:chExt cx="1139708" cy="158160"/>
            </a:xfrm>
          </p:grpSpPr>
          <p:sp>
            <p:nvSpPr>
              <p:cNvPr id="178" name="Oval 177">
                <a:extLst>
                  <a:ext uri="{FF2B5EF4-FFF2-40B4-BE49-F238E27FC236}">
                    <a16:creationId xmlns:a16="http://schemas.microsoft.com/office/drawing/2014/main" id="{FEC1403D-F826-4208-83DA-C64FB3C7B921}"/>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9" name="Oval 178">
                <a:extLst>
                  <a:ext uri="{FF2B5EF4-FFF2-40B4-BE49-F238E27FC236}">
                    <a16:creationId xmlns:a16="http://schemas.microsoft.com/office/drawing/2014/main" id="{1BA25339-071C-4943-8FBA-D9E578A6B163}"/>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0" name="Oval 179">
                <a:extLst>
                  <a:ext uri="{FF2B5EF4-FFF2-40B4-BE49-F238E27FC236}">
                    <a16:creationId xmlns:a16="http://schemas.microsoft.com/office/drawing/2014/main" id="{FFB52BE9-8EC0-4F71-859A-0BF970912156}"/>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1" name="Oval 180">
                <a:extLst>
                  <a:ext uri="{FF2B5EF4-FFF2-40B4-BE49-F238E27FC236}">
                    <a16:creationId xmlns:a16="http://schemas.microsoft.com/office/drawing/2014/main" id="{04AFD935-BF6D-48AF-A426-C2A7E41E0883}"/>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2" name="Oval 181">
                <a:extLst>
                  <a:ext uri="{FF2B5EF4-FFF2-40B4-BE49-F238E27FC236}">
                    <a16:creationId xmlns:a16="http://schemas.microsoft.com/office/drawing/2014/main" id="{59C10126-2D69-4DEC-8610-F7F96CF81E42}"/>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6" name="Group 165">
              <a:extLst>
                <a:ext uri="{FF2B5EF4-FFF2-40B4-BE49-F238E27FC236}">
                  <a16:creationId xmlns:a16="http://schemas.microsoft.com/office/drawing/2014/main" id="{CBD02996-40AC-47AC-AFDC-9D2568BE6976}"/>
                </a:ext>
              </a:extLst>
            </p:cNvPr>
            <p:cNvGrpSpPr/>
            <p:nvPr/>
          </p:nvGrpSpPr>
          <p:grpSpPr>
            <a:xfrm>
              <a:off x="2168000" y="4316134"/>
              <a:ext cx="1139708" cy="158160"/>
              <a:chOff x="2169152" y="4097061"/>
              <a:chExt cx="1139708" cy="158160"/>
            </a:xfrm>
          </p:grpSpPr>
          <p:sp>
            <p:nvSpPr>
              <p:cNvPr id="173" name="Oval 172">
                <a:extLst>
                  <a:ext uri="{FF2B5EF4-FFF2-40B4-BE49-F238E27FC236}">
                    <a16:creationId xmlns:a16="http://schemas.microsoft.com/office/drawing/2014/main" id="{5426F28D-35DC-47E7-A336-9FDAE0281288}"/>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4" name="Oval 173">
                <a:extLst>
                  <a:ext uri="{FF2B5EF4-FFF2-40B4-BE49-F238E27FC236}">
                    <a16:creationId xmlns:a16="http://schemas.microsoft.com/office/drawing/2014/main" id="{B6140ED3-00B4-40BF-9F94-C8F93F8D4448}"/>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5" name="Oval 174">
                <a:extLst>
                  <a:ext uri="{FF2B5EF4-FFF2-40B4-BE49-F238E27FC236}">
                    <a16:creationId xmlns:a16="http://schemas.microsoft.com/office/drawing/2014/main" id="{96E20ABD-0BDD-4A09-B6A5-EC4A927168E3}"/>
                  </a:ext>
                </a:extLst>
              </p:cNvPr>
              <p:cNvSpPr/>
              <p:nvPr/>
            </p:nvSpPr>
            <p:spPr>
              <a:xfrm>
                <a:off x="2662230" y="409936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6" name="Oval 175">
                <a:extLst>
                  <a:ext uri="{FF2B5EF4-FFF2-40B4-BE49-F238E27FC236}">
                    <a16:creationId xmlns:a16="http://schemas.microsoft.com/office/drawing/2014/main" id="{BE2F169B-421A-4B8B-ACAD-B879C23B93D7}"/>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7" name="Oval 176">
                <a:extLst>
                  <a:ext uri="{FF2B5EF4-FFF2-40B4-BE49-F238E27FC236}">
                    <a16:creationId xmlns:a16="http://schemas.microsoft.com/office/drawing/2014/main" id="{CBE07EE7-33D5-45BA-9A35-F4261D703CD1}"/>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7" name="Group 166">
              <a:extLst>
                <a:ext uri="{FF2B5EF4-FFF2-40B4-BE49-F238E27FC236}">
                  <a16:creationId xmlns:a16="http://schemas.microsoft.com/office/drawing/2014/main" id="{2CBE645C-4472-4E49-8E4C-F68507333492}"/>
                </a:ext>
              </a:extLst>
            </p:cNvPr>
            <p:cNvGrpSpPr/>
            <p:nvPr/>
          </p:nvGrpSpPr>
          <p:grpSpPr>
            <a:xfrm>
              <a:off x="2166848" y="4535207"/>
              <a:ext cx="1139708" cy="158160"/>
              <a:chOff x="2169152" y="4097061"/>
              <a:chExt cx="1139708" cy="158160"/>
            </a:xfrm>
          </p:grpSpPr>
          <p:sp>
            <p:nvSpPr>
              <p:cNvPr id="168" name="Oval 167">
                <a:extLst>
                  <a:ext uri="{FF2B5EF4-FFF2-40B4-BE49-F238E27FC236}">
                    <a16:creationId xmlns:a16="http://schemas.microsoft.com/office/drawing/2014/main" id="{938CE0E2-2F3A-49C3-916A-0976A170BC64}"/>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9" name="Oval 168">
                <a:extLst>
                  <a:ext uri="{FF2B5EF4-FFF2-40B4-BE49-F238E27FC236}">
                    <a16:creationId xmlns:a16="http://schemas.microsoft.com/office/drawing/2014/main" id="{E7B46EE3-E9DB-46EE-BD34-B6B09384F510}"/>
                  </a:ext>
                </a:extLst>
              </p:cNvPr>
              <p:cNvSpPr/>
              <p:nvPr/>
            </p:nvSpPr>
            <p:spPr>
              <a:xfrm>
                <a:off x="2908769" y="4100517"/>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0" name="Oval 169">
                <a:extLst>
                  <a:ext uri="{FF2B5EF4-FFF2-40B4-BE49-F238E27FC236}">
                    <a16:creationId xmlns:a16="http://schemas.microsoft.com/office/drawing/2014/main" id="{69B75243-1E63-4311-9437-866E8B31B983}"/>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1" name="Oval 170">
                <a:extLst>
                  <a:ext uri="{FF2B5EF4-FFF2-40B4-BE49-F238E27FC236}">
                    <a16:creationId xmlns:a16="http://schemas.microsoft.com/office/drawing/2014/main" id="{4C4F59EB-9EE3-4B78-9F39-A87391D3DC31}"/>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2" name="Oval 171">
                <a:extLst>
                  <a:ext uri="{FF2B5EF4-FFF2-40B4-BE49-F238E27FC236}">
                    <a16:creationId xmlns:a16="http://schemas.microsoft.com/office/drawing/2014/main" id="{21746361-D5A4-46E2-844B-A48D12C4A02E}"/>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83" name="Group 182">
            <a:extLst>
              <a:ext uri="{FF2B5EF4-FFF2-40B4-BE49-F238E27FC236}">
                <a16:creationId xmlns:a16="http://schemas.microsoft.com/office/drawing/2014/main" id="{AC65D353-3DDB-4317-A4FC-4EA1D4B6D636}"/>
              </a:ext>
            </a:extLst>
          </p:cNvPr>
          <p:cNvGrpSpPr/>
          <p:nvPr/>
        </p:nvGrpSpPr>
        <p:grpSpPr>
          <a:xfrm>
            <a:off x="228771" y="3484584"/>
            <a:ext cx="1991427" cy="657995"/>
            <a:chOff x="103662" y="3367456"/>
            <a:chExt cx="1991427" cy="657995"/>
          </a:xfrm>
        </p:grpSpPr>
        <p:sp>
          <p:nvSpPr>
            <p:cNvPr id="184" name="Rectangle 183">
              <a:extLst>
                <a:ext uri="{FF2B5EF4-FFF2-40B4-BE49-F238E27FC236}">
                  <a16:creationId xmlns:a16="http://schemas.microsoft.com/office/drawing/2014/main" id="{1F4C3281-BE07-47EE-B18F-CC0665A447A0}"/>
                </a:ext>
              </a:extLst>
            </p:cNvPr>
            <p:cNvSpPr/>
            <p:nvPr/>
          </p:nvSpPr>
          <p:spPr>
            <a:xfrm>
              <a:off x="1141705" y="3367456"/>
              <a:ext cx="953384" cy="657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التواصل</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روح الفريق</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700" b="1" dirty="0">
                  <a:solidFill>
                    <a:schemeClr val="bg1"/>
                  </a:solidFill>
                  <a:latin typeface="Mothanna" panose="02000503000000000000" pitchFamily="2" charset="-78"/>
                  <a:cs typeface="Mothanna" panose="02000503000000000000" pitchFamily="2" charset="-78"/>
                </a:rPr>
                <a:t>سهولة التكيف</a:t>
              </a:r>
              <a:endParaRPr lang="fr-FR" sz="700" b="1" dirty="0">
                <a:solidFill>
                  <a:schemeClr val="bg1"/>
                </a:solidFill>
                <a:latin typeface="Mothanna" panose="02000503000000000000" pitchFamily="2" charset="-78"/>
                <a:cs typeface="Mothanna" panose="02000503000000000000" pitchFamily="2" charset="-78"/>
              </a:endParaRPr>
            </a:p>
          </p:txBody>
        </p:sp>
        <p:grpSp>
          <p:nvGrpSpPr>
            <p:cNvPr id="185" name="Group 184">
              <a:extLst>
                <a:ext uri="{FF2B5EF4-FFF2-40B4-BE49-F238E27FC236}">
                  <a16:creationId xmlns:a16="http://schemas.microsoft.com/office/drawing/2014/main" id="{785C5452-45F1-401D-8559-AC8119C021AA}"/>
                </a:ext>
              </a:extLst>
            </p:cNvPr>
            <p:cNvGrpSpPr/>
            <p:nvPr/>
          </p:nvGrpSpPr>
          <p:grpSpPr>
            <a:xfrm>
              <a:off x="105966" y="3395598"/>
              <a:ext cx="1139708" cy="158160"/>
              <a:chOff x="105966" y="3395598"/>
              <a:chExt cx="1139708" cy="158160"/>
            </a:xfrm>
          </p:grpSpPr>
          <p:sp>
            <p:nvSpPr>
              <p:cNvPr id="198" name="Oval 197">
                <a:extLst>
                  <a:ext uri="{FF2B5EF4-FFF2-40B4-BE49-F238E27FC236}">
                    <a16:creationId xmlns:a16="http://schemas.microsoft.com/office/drawing/2014/main" id="{5D98C554-5A36-428E-9BE1-93B95FF8B28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9" name="Oval 198">
                <a:extLst>
                  <a:ext uri="{FF2B5EF4-FFF2-40B4-BE49-F238E27FC236}">
                    <a16:creationId xmlns:a16="http://schemas.microsoft.com/office/drawing/2014/main" id="{73EB12FB-DD5E-4C5E-BCA0-7AE12F7E3407}"/>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0" name="Oval 199">
                <a:extLst>
                  <a:ext uri="{FF2B5EF4-FFF2-40B4-BE49-F238E27FC236}">
                    <a16:creationId xmlns:a16="http://schemas.microsoft.com/office/drawing/2014/main" id="{423C17B0-93C8-4213-B923-34FCB734B3D1}"/>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1" name="Oval 200">
                <a:extLst>
                  <a:ext uri="{FF2B5EF4-FFF2-40B4-BE49-F238E27FC236}">
                    <a16:creationId xmlns:a16="http://schemas.microsoft.com/office/drawing/2014/main" id="{1460F4AC-750F-4D22-899D-5777D806ACC4}"/>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2" name="Oval 201">
                <a:extLst>
                  <a:ext uri="{FF2B5EF4-FFF2-40B4-BE49-F238E27FC236}">
                    <a16:creationId xmlns:a16="http://schemas.microsoft.com/office/drawing/2014/main" id="{A9BF395E-8E80-4677-9D14-A4088F4B75DE}"/>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6" name="Group 185">
              <a:extLst>
                <a:ext uri="{FF2B5EF4-FFF2-40B4-BE49-F238E27FC236}">
                  <a16:creationId xmlns:a16="http://schemas.microsoft.com/office/drawing/2014/main" id="{5059A77D-707E-45FB-BBD7-528751A0691C}"/>
                </a:ext>
              </a:extLst>
            </p:cNvPr>
            <p:cNvGrpSpPr/>
            <p:nvPr/>
          </p:nvGrpSpPr>
          <p:grpSpPr>
            <a:xfrm>
              <a:off x="104814" y="3614671"/>
              <a:ext cx="1139708" cy="158160"/>
              <a:chOff x="105966" y="3395598"/>
              <a:chExt cx="1139708" cy="158160"/>
            </a:xfrm>
          </p:grpSpPr>
          <p:sp>
            <p:nvSpPr>
              <p:cNvPr id="193" name="Oval 192">
                <a:extLst>
                  <a:ext uri="{FF2B5EF4-FFF2-40B4-BE49-F238E27FC236}">
                    <a16:creationId xmlns:a16="http://schemas.microsoft.com/office/drawing/2014/main" id="{A4C19131-C6B7-4E89-AFC7-EC4EABB836E4}"/>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4" name="Oval 193">
                <a:extLst>
                  <a:ext uri="{FF2B5EF4-FFF2-40B4-BE49-F238E27FC236}">
                    <a16:creationId xmlns:a16="http://schemas.microsoft.com/office/drawing/2014/main" id="{5560A7A0-B229-43B7-9578-32058BAA4C3A}"/>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5" name="Oval 194">
                <a:extLst>
                  <a:ext uri="{FF2B5EF4-FFF2-40B4-BE49-F238E27FC236}">
                    <a16:creationId xmlns:a16="http://schemas.microsoft.com/office/drawing/2014/main" id="{AC757257-37C9-4E0F-A7F5-343977B139A9}"/>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6" name="Oval 195">
                <a:extLst>
                  <a:ext uri="{FF2B5EF4-FFF2-40B4-BE49-F238E27FC236}">
                    <a16:creationId xmlns:a16="http://schemas.microsoft.com/office/drawing/2014/main" id="{92F55A83-EB8C-42DD-A6B0-4512B69CEF8C}"/>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7" name="Oval 196">
                <a:extLst>
                  <a:ext uri="{FF2B5EF4-FFF2-40B4-BE49-F238E27FC236}">
                    <a16:creationId xmlns:a16="http://schemas.microsoft.com/office/drawing/2014/main" id="{D9F04C11-7A51-402F-8BBA-7A078F238C5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7" name="Group 186">
              <a:extLst>
                <a:ext uri="{FF2B5EF4-FFF2-40B4-BE49-F238E27FC236}">
                  <a16:creationId xmlns:a16="http://schemas.microsoft.com/office/drawing/2014/main" id="{2DBD2B21-09B0-4D33-A544-F6FF2972E6D1}"/>
                </a:ext>
              </a:extLst>
            </p:cNvPr>
            <p:cNvGrpSpPr/>
            <p:nvPr/>
          </p:nvGrpSpPr>
          <p:grpSpPr>
            <a:xfrm>
              <a:off x="103662" y="3833744"/>
              <a:ext cx="1139708" cy="158160"/>
              <a:chOff x="105966" y="3395598"/>
              <a:chExt cx="1139708" cy="158160"/>
            </a:xfrm>
          </p:grpSpPr>
          <p:sp>
            <p:nvSpPr>
              <p:cNvPr id="188" name="Oval 187">
                <a:extLst>
                  <a:ext uri="{FF2B5EF4-FFF2-40B4-BE49-F238E27FC236}">
                    <a16:creationId xmlns:a16="http://schemas.microsoft.com/office/drawing/2014/main" id="{D0CA08FB-CE31-4555-ADAB-8A4D827B9F9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9" name="Oval 188">
                <a:extLst>
                  <a:ext uri="{FF2B5EF4-FFF2-40B4-BE49-F238E27FC236}">
                    <a16:creationId xmlns:a16="http://schemas.microsoft.com/office/drawing/2014/main" id="{40D70819-2B94-4C38-9CED-785E7DCCA100}"/>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0" name="Oval 189">
                <a:extLst>
                  <a:ext uri="{FF2B5EF4-FFF2-40B4-BE49-F238E27FC236}">
                    <a16:creationId xmlns:a16="http://schemas.microsoft.com/office/drawing/2014/main" id="{F4AA9D8A-D232-4F96-9512-024187424AFE}"/>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1" name="Oval 190">
                <a:extLst>
                  <a:ext uri="{FF2B5EF4-FFF2-40B4-BE49-F238E27FC236}">
                    <a16:creationId xmlns:a16="http://schemas.microsoft.com/office/drawing/2014/main" id="{FEA13F0C-8B41-48F1-AA52-6D9FB36E40FA}"/>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2" name="Oval 191">
                <a:extLst>
                  <a:ext uri="{FF2B5EF4-FFF2-40B4-BE49-F238E27FC236}">
                    <a16:creationId xmlns:a16="http://schemas.microsoft.com/office/drawing/2014/main" id="{913F5AE5-2CCC-4998-8666-897B94DC266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sp>
        <p:nvSpPr>
          <p:cNvPr id="204" name="Rectangle: Rounded Corners 203">
            <a:extLst>
              <a:ext uri="{FF2B5EF4-FFF2-40B4-BE49-F238E27FC236}">
                <a16:creationId xmlns:a16="http://schemas.microsoft.com/office/drawing/2014/main" id="{300D15BD-AC3E-4E46-AAC7-C4BD1A0FA5EA}"/>
              </a:ext>
            </a:extLst>
          </p:cNvPr>
          <p:cNvSpPr/>
          <p:nvPr/>
        </p:nvSpPr>
        <p:spPr>
          <a:xfrm>
            <a:off x="-9647" y="6537850"/>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205" name="Table 204">
            <a:extLst>
              <a:ext uri="{FF2B5EF4-FFF2-40B4-BE49-F238E27FC236}">
                <a16:creationId xmlns:a16="http://schemas.microsoft.com/office/drawing/2014/main" id="{F29E3B7C-69BD-4B2B-BAA1-6B656D078CA4}"/>
              </a:ext>
            </a:extLst>
          </p:cNvPr>
          <p:cNvGraphicFramePr>
            <a:graphicFrameLocks noGrp="1"/>
          </p:cNvGraphicFramePr>
          <p:nvPr>
            <p:extLst>
              <p:ext uri="{D42A27DB-BD31-4B8C-83A1-F6EECF244321}">
                <p14:modId xmlns:p14="http://schemas.microsoft.com/office/powerpoint/2010/main" val="2208800036"/>
              </p:ext>
            </p:extLst>
          </p:nvPr>
        </p:nvGraphicFramePr>
        <p:xfrm>
          <a:off x="284833" y="6986677"/>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206" name="Subtitle 2">
            <a:extLst>
              <a:ext uri="{FF2B5EF4-FFF2-40B4-BE49-F238E27FC236}">
                <a16:creationId xmlns:a16="http://schemas.microsoft.com/office/drawing/2014/main" id="{73F78BC6-97A7-4F96-9099-D2CF59936D88}"/>
              </a:ext>
            </a:extLst>
          </p:cNvPr>
          <p:cNvSpPr/>
          <p:nvPr/>
        </p:nvSpPr>
        <p:spPr>
          <a:xfrm>
            <a:off x="75133" y="8281255"/>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207" name="Rectangle: Rounded Corners 206">
            <a:extLst>
              <a:ext uri="{FF2B5EF4-FFF2-40B4-BE49-F238E27FC236}">
                <a16:creationId xmlns:a16="http://schemas.microsoft.com/office/drawing/2014/main" id="{972AB505-DF36-4AFF-B97F-755410EEFAF2}"/>
              </a:ext>
            </a:extLst>
          </p:cNvPr>
          <p:cNvSpPr/>
          <p:nvPr/>
        </p:nvSpPr>
        <p:spPr>
          <a:xfrm>
            <a:off x="187627" y="7832000"/>
            <a:ext cx="2139997"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2000" b="1" dirty="0">
                <a:solidFill>
                  <a:schemeClr val="bg1"/>
                </a:solidFill>
                <a:latin typeface="Mothanna" panose="02000503000000000000" pitchFamily="2" charset="-78"/>
                <a:cs typeface="Mothanna" panose="02000503000000000000" pitchFamily="2" charset="-78"/>
              </a:rPr>
              <a:t>الإنجـازات</a:t>
            </a:r>
            <a:endParaRPr lang="ar-MA" sz="2400" b="1" dirty="0">
              <a:solidFill>
                <a:schemeClr val="bg1"/>
              </a:solidFill>
              <a:latin typeface="Mothanna" panose="02000503000000000000" pitchFamily="2" charset="-78"/>
              <a:cs typeface="Mothanna" panose="02000503000000000000" pitchFamily="2" charset="-78"/>
            </a:endParaRPr>
          </a:p>
        </p:txBody>
      </p:sp>
      <p:sp>
        <p:nvSpPr>
          <p:cNvPr id="122" name="Subtitle 2">
            <a:extLst>
              <a:ext uri="{FF2B5EF4-FFF2-40B4-BE49-F238E27FC236}">
                <a16:creationId xmlns:a16="http://schemas.microsoft.com/office/drawing/2014/main" id="{BCE149F7-E0D8-41E0-B9DD-9B40073BE454}"/>
              </a:ext>
            </a:extLst>
          </p:cNvPr>
          <p:cNvSpPr/>
          <p:nvPr/>
        </p:nvSpPr>
        <p:spPr>
          <a:xfrm>
            <a:off x="55018" y="8758708"/>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23" name="Subtitle 2">
            <a:extLst>
              <a:ext uri="{FF2B5EF4-FFF2-40B4-BE49-F238E27FC236}">
                <a16:creationId xmlns:a16="http://schemas.microsoft.com/office/drawing/2014/main" id="{36EF992E-2A3F-4FC9-BD4A-640BA6313981}"/>
              </a:ext>
            </a:extLst>
          </p:cNvPr>
          <p:cNvSpPr/>
          <p:nvPr/>
        </p:nvSpPr>
        <p:spPr>
          <a:xfrm>
            <a:off x="34903" y="9236161"/>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Tree>
    <p:extLst>
      <p:ext uri="{BB962C8B-B14F-4D97-AF65-F5344CB8AC3E}">
        <p14:creationId xmlns:p14="http://schemas.microsoft.com/office/powerpoint/2010/main" val="427321969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213</Words>
  <Application>Microsoft Office PowerPoint</Application>
  <PresentationFormat>A4 Paper (210x297 mm)</PresentationFormat>
  <Paragraphs>54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YUSF</cp:lastModifiedBy>
  <cp:revision>226</cp:revision>
  <dcterms:created xsi:type="dcterms:W3CDTF">2015-07-03T12:55:42Z</dcterms:created>
  <dcterms:modified xsi:type="dcterms:W3CDTF">2018-12-14T13:50:54Z</dcterms:modified>
</cp:coreProperties>
</file>