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2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BC9"/>
    <a:srgbClr val="435470"/>
    <a:srgbClr val="A6A6A6"/>
    <a:srgbClr val="43464F"/>
    <a:srgbClr val="2A7FA0"/>
    <a:srgbClr val="BF3533"/>
    <a:srgbClr val="1E7DC1"/>
    <a:srgbClr val="517655"/>
    <a:srgbClr val="6A3E48"/>
    <a:srgbClr val="ACC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1344" autoAdjust="0"/>
  </p:normalViewPr>
  <p:slideViewPr>
    <p:cSldViewPr snapToGrid="0" snapToObjects="1">
      <p:cViewPr varScale="1">
        <p:scale>
          <a:sx n="44" d="100"/>
          <a:sy n="44" d="100"/>
        </p:scale>
        <p:origin x="2406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09-01-1440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19/09/2018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Diagonal Corners Rounded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190051" y="5547227"/>
            <a:ext cx="2124321" cy="324000"/>
          </a:xfrm>
          <a:prstGeom prst="round2Diag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المه</a:t>
            </a:r>
            <a:r>
              <a:rPr lang="ar-DZ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ــ</a:t>
            </a: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ارات</a:t>
            </a:r>
            <a:r>
              <a:rPr lang="fr-FR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100" name="Rectangle: Diagonal Corners Rounded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188384" y="4255195"/>
            <a:ext cx="2124837" cy="324000"/>
          </a:xfrm>
          <a:prstGeom prst="round2Diag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اللغـات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22" name="Rectangle: Diagonal Corners Rounded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4187750" y="8456311"/>
            <a:ext cx="2124320" cy="324000"/>
          </a:xfrm>
          <a:prstGeom prst="round2Diag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47384" y="8878485"/>
          <a:ext cx="1931918" cy="84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الق</a:t>
                      </a:r>
                      <a:r>
                        <a:rPr lang="ar-DZ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راءة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الرياضـة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السفــر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الأن</a:t>
                      </a:r>
                      <a:r>
                        <a:rPr lang="ar-DZ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ت</a:t>
                      </a:r>
                      <a:r>
                        <a:rPr lang="ar-DZ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رنـت</a:t>
                      </a:r>
                      <a:endParaRPr lang="fr-FR" sz="941" b="1" kern="1200" dirty="0">
                        <a:solidFill>
                          <a:schemeClr val="tx1"/>
                        </a:solidFill>
                        <a:latin typeface="Mothanna" panose="02000503000000000000" pitchFamily="2" charset="-78"/>
                        <a:ea typeface="+mn-ea"/>
                        <a:cs typeface="Mothanna" panose="02000503000000000000" pitchFamily="2" charset="-78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sp>
        <p:nvSpPr>
          <p:cNvPr id="129" name="Text Box 5">
            <a:extLst>
              <a:ext uri="{FF2B5EF4-FFF2-40B4-BE49-F238E27FC236}">
                <a16:creationId xmlns:a16="http://schemas.microsoft.com/office/drawing/2014/main" id="{904B5ECA-A43F-424A-AAC2-53C3DAFBB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7" y="1358582"/>
            <a:ext cx="4031567" cy="5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6" tIns="39113" rIns="78226" bIns="39113" numCol="1" anchor="t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ar-MA" sz="1027" dirty="0">
                <a:latin typeface="Mothanna" panose="02000503000000000000" pitchFamily="2" charset="-78"/>
                <a:cs typeface="Mothanna" panose="02000503000000000000" pitchFamily="2" charset="-78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</a:r>
            <a:endParaRPr lang="fr-FR" sz="1027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CDF04AD7-4FCB-4488-BB47-FD639C7AD036}"/>
              </a:ext>
            </a:extLst>
          </p:cNvPr>
          <p:cNvSpPr/>
          <p:nvPr/>
        </p:nvSpPr>
        <p:spPr>
          <a:xfrm>
            <a:off x="-12526" y="1082903"/>
            <a:ext cx="4068808" cy="2512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</a:pPr>
            <a:r>
              <a:rPr lang="ar-MA" sz="1200" b="1" dirty="0">
                <a:solidFill>
                  <a:srgbClr val="6B727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1100" dirty="0">
              <a:solidFill>
                <a:srgbClr val="6B7278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E9944-0FA8-40C1-958D-71AC034B2739}"/>
              </a:ext>
            </a:extLst>
          </p:cNvPr>
          <p:cNvSpPr/>
          <p:nvPr/>
        </p:nvSpPr>
        <p:spPr>
          <a:xfrm>
            <a:off x="334538" y="627300"/>
            <a:ext cx="3748041" cy="45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80000"/>
              </a:lnSpc>
            </a:pPr>
            <a:r>
              <a:rPr lang="ar-MA" sz="3422" b="1" dirty="0">
                <a:solidFill>
                  <a:schemeClr val="tx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باحلــى</a:t>
            </a:r>
            <a:r>
              <a:rPr lang="ar-DZ" sz="3422" b="1" dirty="0">
                <a:solidFill>
                  <a:schemeClr val="tx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r>
              <a:rPr lang="ar-DZ" sz="4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يوسـف</a:t>
            </a:r>
            <a:endParaRPr lang="fr-FR" sz="898" dirty="0">
              <a:solidFill>
                <a:schemeClr val="tx1">
                  <a:lumMod val="50000"/>
                  <a:lumOff val="50000"/>
                </a:schemeClr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226275" y="464917"/>
            <a:ext cx="1875382" cy="1875382"/>
          </a:xfrm>
          <a:prstGeom prst="round1Rect">
            <a:avLst/>
          </a:prstGeom>
          <a:solidFill>
            <a:schemeClr val="bg1"/>
          </a:solidFill>
          <a:ln w="76200" cmpd="sng"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5CB694A-F37E-4693-B93A-36E937A379C3}"/>
              </a:ext>
            </a:extLst>
          </p:cNvPr>
          <p:cNvGrpSpPr/>
          <p:nvPr/>
        </p:nvGrpSpPr>
        <p:grpSpPr>
          <a:xfrm>
            <a:off x="166254" y="2095241"/>
            <a:ext cx="4029966" cy="7489115"/>
            <a:chOff x="2727027" y="2067617"/>
            <a:chExt cx="4029966" cy="7489115"/>
          </a:xfrm>
        </p:grpSpPr>
        <p:sp>
          <p:nvSpPr>
            <p:cNvPr id="25" name="Rectangle: Diagonal Corners Rounded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3842120" y="4791831"/>
              <a:ext cx="2914394" cy="324000"/>
            </a:xfrm>
            <a:prstGeom prst="round2Diag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MA" sz="136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خبـرات العمـل</a:t>
              </a:r>
            </a:p>
          </p:txBody>
        </p:sp>
        <p:sp>
          <p:nvSpPr>
            <p:cNvPr id="28" name="Rectangle: Diagonal Corners Rounded 27">
              <a:extLst>
                <a:ext uri="{FF2B5EF4-FFF2-40B4-BE49-F238E27FC236}">
                  <a16:creationId xmlns:a16="http://schemas.microsoft.com/office/drawing/2014/main" id="{46BA2BA3-3A20-48E2-AE94-D9D62FF72A37}"/>
                </a:ext>
              </a:extLst>
            </p:cNvPr>
            <p:cNvSpPr/>
            <p:nvPr/>
          </p:nvSpPr>
          <p:spPr>
            <a:xfrm>
              <a:off x="3842599" y="2067617"/>
              <a:ext cx="2914394" cy="324000"/>
            </a:xfrm>
            <a:prstGeom prst="round2Diag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ar-MA" sz="136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المؤهلات التعليمية</a:t>
              </a:r>
              <a:endParaRPr lang="fr-FR" sz="171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C0F1567A-5BD0-4ABD-9B90-24016F76EA9B}"/>
                </a:ext>
              </a:extLst>
            </p:cNvPr>
            <p:cNvSpPr/>
            <p:nvPr/>
          </p:nvSpPr>
          <p:spPr>
            <a:xfrm>
              <a:off x="2727027" y="2611386"/>
              <a:ext cx="3840766" cy="209614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MA" sz="1198" b="1" dirty="0"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2014-2017:</a:t>
              </a:r>
              <a:r>
                <a:rPr lang="ar-MA" sz="941" b="1" dirty="0"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 </a:t>
              </a:r>
              <a:r>
                <a:rPr lang="ar-MA" sz="1198" dirty="0">
                  <a:latin typeface="Mothanna" panose="02000503000000000000" pitchFamily="2" charset="-78"/>
                  <a:cs typeface="Mothanna" panose="02000503000000000000" pitchFamily="2" charset="-78"/>
                </a:rPr>
                <a:t>كلية العلوم القانونية والاقتصادية والاجتماعية - أكدال  </a:t>
              </a:r>
            </a:p>
            <a:p>
              <a:pPr marL="154824" algn="r" rtl="1" fontAlgn="base"/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إجـازة فـي الإقتصـاد</a:t>
              </a:r>
            </a:p>
            <a:p>
              <a:pPr marL="154824" algn="r" rtl="1" fontAlgn="base"/>
              <a:endParaRPr lang="fr-FR" sz="1027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algn="r" rtl="1" fontAlgn="base"/>
              <a:r>
                <a:rPr lang="ar-MA" sz="1198" b="1" dirty="0"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2012-2014:</a:t>
              </a:r>
              <a:r>
                <a:rPr lang="ar-MA" sz="941" b="1" dirty="0"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 </a:t>
              </a:r>
              <a:r>
                <a:rPr lang="ar-MA" sz="1198" dirty="0">
                  <a:latin typeface="Mothanna" panose="02000503000000000000" pitchFamily="2" charset="-78"/>
                  <a:ea typeface="Calibri" panose="020F0502020204030204" pitchFamily="34" charset="0"/>
                  <a:cs typeface="Mothanna" panose="02000503000000000000" pitchFamily="2" charset="-78"/>
                </a:rPr>
                <a:t>المعهـد المتخصـص للعلـوم التطبيقيـة</a:t>
              </a:r>
              <a:endParaRPr lang="fr-FR" sz="1027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marL="154824" algn="r" rtl="1" fontAlgn="base"/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دبلـوم متخصـص في الطبـع المعلوماتـي</a:t>
              </a:r>
              <a:endParaRPr lang="ar-MA" sz="1198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154824" algn="r" rtl="1" fontAlgn="base"/>
              <a:endParaRPr lang="fr-FR" sz="1027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algn="r" rtl="1" fontAlgn="base"/>
              <a:r>
                <a:rPr lang="ar-MA" sz="1369" b="1" dirty="0">
                  <a:latin typeface="Mothanna" panose="02000503000000000000" pitchFamily="2" charset="-78"/>
                  <a:ea typeface="Tahoma" panose="020B0604030504040204" pitchFamily="34" charset="0"/>
                  <a:cs typeface="Mothanna" panose="02000503000000000000" pitchFamily="2" charset="-78"/>
                </a:rPr>
                <a:t> </a:t>
              </a:r>
              <a:r>
                <a:rPr lang="ar-MA" sz="1198" b="1" dirty="0">
                  <a:latin typeface="Mothanna" panose="02000503000000000000" pitchFamily="2" charset="-78"/>
                  <a:ea typeface="Tahoma" panose="020B0604030504040204" pitchFamily="34" charset="0"/>
                  <a:cs typeface="Mothanna" panose="02000503000000000000" pitchFamily="2" charset="-78"/>
                </a:rPr>
                <a:t>2011-2012</a:t>
              </a:r>
              <a:r>
                <a:rPr lang="ar-MA" sz="1027" b="1" dirty="0">
                  <a:latin typeface="Mothanna" panose="02000503000000000000" pitchFamily="2" charset="-78"/>
                  <a:ea typeface="Tahoma" panose="020B0604030504040204" pitchFamily="34" charset="0"/>
                  <a:cs typeface="Mothanna" panose="02000503000000000000" pitchFamily="2" charset="-78"/>
                </a:rPr>
                <a:t>: </a:t>
              </a:r>
              <a:r>
                <a:rPr lang="ar-MA" sz="1198" dirty="0">
                  <a:latin typeface="Mothanna" panose="02000503000000000000" pitchFamily="2" charset="-78"/>
                  <a:cs typeface="Mothanna" panose="02000503000000000000" pitchFamily="2" charset="-78"/>
                </a:rPr>
                <a:t>ثانويـة المختـار السوسـي المعازيـز</a:t>
              </a:r>
              <a:endParaRPr lang="fr-FR" sz="1198" dirty="0"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54824" algn="r" rtl="1" fontAlgn="base">
                <a:tabLst>
                  <a:tab pos="228162" algn="l"/>
                </a:tabLst>
              </a:pPr>
              <a:r>
                <a:rPr lang="ar-MA" sz="1027" b="1" dirty="0">
                  <a:latin typeface="Mothanna" panose="02000503000000000000" pitchFamily="2" charset="-78"/>
                  <a:cs typeface="Mothanna" panose="02000503000000000000" pitchFamily="2" charset="-78"/>
                </a:rPr>
                <a:t>بكالوريا في علوم الحياة والأرض</a:t>
              </a:r>
              <a:endParaRPr lang="fr-FR" sz="1027" b="1" dirty="0"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F3CDBA44-805B-4803-A4F9-D40CC530D32D}"/>
                </a:ext>
              </a:extLst>
            </p:cNvPr>
            <p:cNvSpPr/>
            <p:nvPr/>
          </p:nvSpPr>
          <p:spPr>
            <a:xfrm>
              <a:off x="2814708" y="5201704"/>
              <a:ext cx="3703901" cy="3225749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algn="r" rtl="1"/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/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 fontAlgn="base">
                <a:lnSpc>
                  <a:spcPct val="115000"/>
                </a:lnSpc>
              </a:pPr>
              <a:endParaRPr lang="fr-FR" sz="8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algn="r" rtl="1"/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algn="r" rtl="1"/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/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algn="r" rtl="1" fontAlgn="base">
                <a:lnSpc>
                  <a:spcPct val="115000"/>
                </a:lnSpc>
              </a:pPr>
              <a:endParaRPr lang="fr-FR" sz="898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endParaRPr>
            </a:p>
            <a:p>
              <a:pPr algn="r" rtl="1"/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شهر 2017 – شهر 2017 </a:t>
              </a:r>
              <a:r>
                <a:rPr lang="fr-FR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|</a:t>
              </a:r>
              <a:r>
                <a:rPr lang="ar-MA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إسم الشركة</a:t>
              </a:r>
              <a:endParaRPr lang="fr-FR" sz="1027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algn="r" rtl="1"/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مصمم جرافيك: وصف بعض المهام التي كنت تنجزها في هذا المنصب.</a:t>
              </a: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  <a:p>
              <a:pPr marL="309648" algn="r" rtl="1"/>
              <a:r>
                <a:rPr lang="fr-FR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-</a:t>
              </a:r>
              <a:r>
                <a:rPr lang="ar-MA" sz="94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أيضا النتائج التي حققتها.</a:t>
              </a:r>
              <a:endPara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D174E605-BC10-4080-8BC3-56F74FF8452F}"/>
                </a:ext>
              </a:extLst>
            </p:cNvPr>
            <p:cNvSpPr/>
            <p:nvPr/>
          </p:nvSpPr>
          <p:spPr>
            <a:xfrm>
              <a:off x="2727027" y="9067502"/>
              <a:ext cx="3539394" cy="489230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DZ" sz="1027" b="1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25-11-2018</a:t>
              </a:r>
              <a:endParaRPr lang="fr-FR" sz="1027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endParaRPr>
            </a:p>
            <a:p>
              <a:pPr marL="73338" indent="-73338" algn="r" rtl="1"/>
              <a:r>
                <a:rPr lang="ar-DZ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مشروع ,,,,,,, </a:t>
              </a:r>
              <a:r>
                <a:rPr lang="ar-MA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:</a:t>
              </a:r>
              <a:r>
                <a:rPr lang="ar-DZ" sz="1027" dirty="0"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,,,,,,,,,,,,,,,,,,,,,,,,,,,,,,,,,,,,,,,,,,,,,,,,,,,,,,,,,,,,,,,,,,,,,,,,,,,,,,,,,,,,,,,,,,,,,,,,,,,</a:t>
              </a:r>
              <a:endPara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  <p:sp>
          <p:nvSpPr>
            <p:cNvPr id="54" name="Rectangle: Diagonal Corners Rounded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3842116" y="8608770"/>
              <a:ext cx="2914394" cy="324000"/>
            </a:xfrm>
            <a:prstGeom prst="round2Diag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DZ" sz="136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thanna" panose="02000503000000000000" pitchFamily="2" charset="-78"/>
                  <a:cs typeface="Mothanna" panose="02000503000000000000" pitchFamily="2" charset="-78"/>
                </a:rPr>
                <a:t>الإنجـازات</a:t>
              </a:r>
              <a:endPara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25C9C43-A1DE-4757-AB93-71D4E9013CC3}"/>
              </a:ext>
            </a:extLst>
          </p:cNvPr>
          <p:cNvGrpSpPr/>
          <p:nvPr/>
        </p:nvGrpSpPr>
        <p:grpSpPr>
          <a:xfrm>
            <a:off x="4422687" y="4732506"/>
            <a:ext cx="1767103" cy="697621"/>
            <a:chOff x="4277672" y="4641308"/>
            <a:chExt cx="1767103" cy="697621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01B1FA9-DC68-4A63-8AF8-8E87DB6AA7F0}"/>
                </a:ext>
              </a:extLst>
            </p:cNvPr>
            <p:cNvSpPr/>
            <p:nvPr/>
          </p:nvSpPr>
          <p:spPr>
            <a:xfrm>
              <a:off x="4277672" y="4641308"/>
              <a:ext cx="809938" cy="6976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العربيـة</a:t>
              </a:r>
            </a:p>
            <a:p>
              <a:pPr rtl="1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الإنجليزيـة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الفرنسيـة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9427523-0B25-4A41-8B92-ACD3D8C6B6BD}"/>
                </a:ext>
              </a:extLst>
            </p:cNvPr>
            <p:cNvGrpSpPr/>
            <p:nvPr/>
          </p:nvGrpSpPr>
          <p:grpSpPr>
            <a:xfrm>
              <a:off x="4905067" y="4666335"/>
              <a:ext cx="1139708" cy="158160"/>
              <a:chOff x="4905067" y="4666335"/>
              <a:chExt cx="1139708" cy="158160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C6551161-895C-472D-A518-DF45EBA88E25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6B727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776595E0-3282-434D-A64F-4502B70F8833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D8E61BD9-9741-4039-8EF3-1EC6D92AE4D0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FF1D5FE-867D-44D8-B3F9-04ABAAADECF6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089500B5-2211-4039-8ACE-774015C869BF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4071BAC-C57B-46B9-AADA-6DC1A9744AB4}"/>
                </a:ext>
              </a:extLst>
            </p:cNvPr>
            <p:cNvGrpSpPr/>
            <p:nvPr/>
          </p:nvGrpSpPr>
          <p:grpSpPr>
            <a:xfrm>
              <a:off x="4903915" y="4885408"/>
              <a:ext cx="1139708" cy="158160"/>
              <a:chOff x="4905067" y="4666335"/>
              <a:chExt cx="1139708" cy="158160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0C061F4F-1CDB-42C9-897C-FD5EEB2A6964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6B727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DDB6164F-94AF-4979-A157-C88DAD5A9E51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rgbClr val="6B727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A55C897-4859-4F16-83F8-E151591F6B85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8179D53A-78E1-4ECD-BB4A-DA4D80AFD5F7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D2A704D9-E186-4E86-B7C2-0F5CA4A6C021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31DA200-EAC2-4D15-B90D-93A4CB0027CF}"/>
                </a:ext>
              </a:extLst>
            </p:cNvPr>
            <p:cNvGrpSpPr/>
            <p:nvPr/>
          </p:nvGrpSpPr>
          <p:grpSpPr>
            <a:xfrm>
              <a:off x="4902763" y="5104481"/>
              <a:ext cx="1139708" cy="158160"/>
              <a:chOff x="4905067" y="4666335"/>
              <a:chExt cx="1139708" cy="158160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2702D6A0-AA41-46C5-9274-A2F626D39732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6B727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FF0B38A-CEA4-4782-B517-F2552E482EBA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rgbClr val="6B727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3235CB92-4F51-4D31-A25A-767DAE6B358C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00328FC-0C7F-4095-839D-AB91C5E9538A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00D6275E-3035-4915-A2CD-17D825BE04DD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265CE0-8BD6-42C3-88F1-8C4787DCE408}"/>
              </a:ext>
            </a:extLst>
          </p:cNvPr>
          <p:cNvCxnSpPr>
            <a:cxnSpLocks/>
          </p:cNvCxnSpPr>
          <p:nvPr/>
        </p:nvCxnSpPr>
        <p:spPr>
          <a:xfrm>
            <a:off x="4182940" y="2102334"/>
            <a:ext cx="0" cy="7605337"/>
          </a:xfrm>
          <a:prstGeom prst="line">
            <a:avLst/>
          </a:prstGeom>
          <a:ln w="63500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A26BA0E-26B3-4CCC-8F33-CCF7EF7A74CA}"/>
              </a:ext>
            </a:extLst>
          </p:cNvPr>
          <p:cNvGrpSpPr/>
          <p:nvPr/>
        </p:nvGrpSpPr>
        <p:grpSpPr>
          <a:xfrm>
            <a:off x="4377058" y="2592929"/>
            <a:ext cx="1602974" cy="1461900"/>
            <a:chOff x="4331224" y="2592929"/>
            <a:chExt cx="1602974" cy="14619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407AAC84-918E-4FAC-A8DE-61E6A887F505}"/>
                </a:ext>
              </a:extLst>
            </p:cNvPr>
            <p:cNvGrpSpPr/>
            <p:nvPr/>
          </p:nvGrpSpPr>
          <p:grpSpPr>
            <a:xfrm>
              <a:off x="4331224" y="2592929"/>
              <a:ext cx="1442128" cy="1171464"/>
              <a:chOff x="1336594" y="891885"/>
              <a:chExt cx="1442128" cy="1171464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66DF673-458D-473B-8221-1017AC908876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437243" cy="1171464"/>
                <a:chOff x="1341479" y="891885"/>
                <a:chExt cx="1437243" cy="1171464"/>
              </a:xfrm>
            </p:grpSpPr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83E582EC-2853-40CA-8A76-7B1FC2679D23}"/>
                    </a:ext>
                  </a:extLst>
                </p:cNvPr>
                <p:cNvGrpSpPr/>
                <p:nvPr/>
              </p:nvGrpSpPr>
              <p:grpSpPr>
                <a:xfrm>
                  <a:off x="1574866" y="926823"/>
                  <a:ext cx="1203856" cy="1127990"/>
                  <a:chOff x="41060" y="929043"/>
                  <a:chExt cx="1203856" cy="1127990"/>
                </a:xfrm>
              </p:grpSpPr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1AF098E6-17AC-4B58-A294-24A80FEDA44A}"/>
                      </a:ext>
                    </a:extLst>
                  </p:cNvPr>
                  <p:cNvSpPr/>
                  <p:nvPr/>
                </p:nvSpPr>
                <p:spPr>
                  <a:xfrm>
                    <a:off x="41060" y="1892373"/>
                    <a:ext cx="1077218" cy="164660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ar-DZ" sz="1000" dirty="0"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المملكة المغربية </a:t>
                    </a:r>
                    <a:r>
                      <a:rPr lang="ar-MA" sz="1000" dirty="0"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,</a:t>
                    </a:r>
                    <a:r>
                      <a:rPr lang="ar-DZ" sz="1000" dirty="0"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الرباط</a:t>
                    </a:r>
                    <a:endParaRPr lang="fr-FR" sz="900" dirty="0">
                      <a:latin typeface="Mothanna" panose="02000503000000000000" pitchFamily="2" charset="-78"/>
                      <a:ea typeface="Open Sans" panose="020B0606030504020204" pitchFamily="34" charset="0"/>
                      <a:cs typeface="Mothanna" panose="02000503000000000000" pitchFamily="2" charset="-78"/>
                    </a:endParaRPr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7F898B7F-096E-4544-B7CD-A6CAD15F599F}"/>
                      </a:ext>
                    </a:extLst>
                  </p:cNvPr>
                  <p:cNvSpPr/>
                  <p:nvPr/>
                </p:nvSpPr>
                <p:spPr>
                  <a:xfrm>
                    <a:off x="410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105" name="Rectangle 104">
                    <a:extLst>
                      <a:ext uri="{FF2B5EF4-FFF2-40B4-BE49-F238E27FC236}">
                        <a16:creationId xmlns:a16="http://schemas.microsoft.com/office/drawing/2014/main" id="{663669BE-CB4E-4D3C-8817-DD3D85F04AF7}"/>
                      </a:ext>
                    </a:extLst>
                  </p:cNvPr>
                  <p:cNvSpPr/>
                  <p:nvPr/>
                </p:nvSpPr>
                <p:spPr>
                  <a:xfrm>
                    <a:off x="41060" y="1254604"/>
                    <a:ext cx="120385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106" name="Rectangle 105">
                    <a:extLst>
                      <a:ext uri="{FF2B5EF4-FFF2-40B4-BE49-F238E27FC236}">
                        <a16:creationId xmlns:a16="http://schemas.microsoft.com/office/drawing/2014/main" id="{C505DECD-CDBB-43F4-9270-C153B9C4D7EB}"/>
                      </a:ext>
                    </a:extLst>
                  </p:cNvPr>
                  <p:cNvSpPr/>
                  <p:nvPr/>
                </p:nvSpPr>
                <p:spPr>
                  <a:xfrm>
                    <a:off x="41060" y="1566861"/>
                    <a:ext cx="118301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9" name="شكل حر 78">
                  <a:extLst>
                    <a:ext uri="{FF2B5EF4-FFF2-40B4-BE49-F238E27FC236}">
                      <a16:creationId xmlns:a16="http://schemas.microsoft.com/office/drawing/2014/main" id="{4D754ACC-62D8-473F-8C8A-C2B0DECDAE1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شكل حر 85">
                  <a:extLst>
                    <a:ext uri="{FF2B5EF4-FFF2-40B4-BE49-F238E27FC236}">
                      <a16:creationId xmlns:a16="http://schemas.microsoft.com/office/drawing/2014/main" id="{09A38993-7CBE-4D4F-9F63-2D518EF6D8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BFAD5729-7D48-498C-84F4-7042CEE3D2F1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7" name="شكل حر 62">
                <a:extLst>
                  <a:ext uri="{FF2B5EF4-FFF2-40B4-BE49-F238E27FC236}">
                    <a16:creationId xmlns:a16="http://schemas.microsoft.com/office/drawing/2014/main" id="{A0AECB47-EF6A-4893-AE54-CE6E1AFDF87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7263927-D69B-49EA-B518-F515F76329A3}"/>
                </a:ext>
              </a:extLst>
            </p:cNvPr>
            <p:cNvGrpSpPr/>
            <p:nvPr/>
          </p:nvGrpSpPr>
          <p:grpSpPr>
            <a:xfrm>
              <a:off x="4386069" y="3914550"/>
              <a:ext cx="1548129" cy="140279"/>
              <a:chOff x="4386069" y="3914550"/>
              <a:chExt cx="1548129" cy="140279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45093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MA" sz="1000" dirty="0">
                    <a:solidFill>
                      <a:schemeClr val="tx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28 سنة, </a:t>
                </a:r>
                <a:r>
                  <a:rPr lang="ar-DZ" sz="1000" dirty="0">
                    <a:solidFill>
                      <a:schemeClr val="tx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أعزب</a:t>
                </a:r>
                <a:endParaRPr lang="fr-FR" sz="900" dirty="0">
                  <a:solidFill>
                    <a:schemeClr val="tx1"/>
                  </a:solidFill>
                  <a:latin typeface="Mothanna" panose="02000503000000000000" pitchFamily="2" charset="-78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  <p:sp>
            <p:nvSpPr>
              <p:cNvPr id="31" name="Heart 30">
                <a:extLst>
                  <a:ext uri="{FF2B5EF4-FFF2-40B4-BE49-F238E27FC236}">
                    <a16:creationId xmlns:a16="http://schemas.microsoft.com/office/drawing/2014/main" id="{DB36F16F-8D0A-4801-A233-5AAB57472303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2146B01-F961-4128-818A-73203D7ACD1D}"/>
              </a:ext>
            </a:extLst>
          </p:cNvPr>
          <p:cNvGrpSpPr/>
          <p:nvPr/>
        </p:nvGrpSpPr>
        <p:grpSpPr>
          <a:xfrm>
            <a:off x="4413634" y="5984532"/>
            <a:ext cx="1785372" cy="2337105"/>
            <a:chOff x="4413634" y="6174645"/>
            <a:chExt cx="1785372" cy="2337105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F41A0A2D-368A-4BF5-8D07-1F7675790F03}"/>
                </a:ext>
              </a:extLst>
            </p:cNvPr>
            <p:cNvGrpSpPr/>
            <p:nvPr/>
          </p:nvGrpSpPr>
          <p:grpSpPr>
            <a:xfrm>
              <a:off x="4413634" y="6174645"/>
              <a:ext cx="1767103" cy="697621"/>
              <a:chOff x="4277672" y="4641308"/>
              <a:chExt cx="1767103" cy="697621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C7810AEC-2B56-4C92-ACC7-6AD4F77A3F47}"/>
                  </a:ext>
                </a:extLst>
              </p:cNvPr>
              <p:cNvSpPr/>
              <p:nvPr/>
            </p:nvSpPr>
            <p:spPr>
              <a:xfrm>
                <a:off x="4277672" y="4641308"/>
                <a:ext cx="809938" cy="69762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وورد</a:t>
                </a:r>
                <a:endPara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إكسيل</a:t>
                </a:r>
                <a:endParaRPr lang="fr-FR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باور باونت</a:t>
                </a:r>
                <a:endParaRPr lang="fr-FR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E1FEAB71-E0B1-4925-A1B0-9E97D0E00032}"/>
                  </a:ext>
                </a:extLst>
              </p:cNvPr>
              <p:cNvGrpSpPr/>
              <p:nvPr/>
            </p:nvGrpSpPr>
            <p:grpSpPr>
              <a:xfrm>
                <a:off x="4905067" y="4666335"/>
                <a:ext cx="1139708" cy="158160"/>
                <a:chOff x="4905067" y="4666335"/>
                <a:chExt cx="1139708" cy="158160"/>
              </a:xfrm>
            </p:grpSpPr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217B7D1D-994A-44AB-92B2-38388ABF2A6D}"/>
                    </a:ext>
                  </a:extLst>
                </p:cNvPr>
                <p:cNvSpPr/>
                <p:nvPr/>
              </p:nvSpPr>
              <p:spPr>
                <a:xfrm>
                  <a:off x="5891223" y="4670943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75C7FE10-9ADA-44D3-BBDF-DCEA2345051A}"/>
                    </a:ext>
                  </a:extLst>
                </p:cNvPr>
                <p:cNvSpPr/>
                <p:nvPr/>
              </p:nvSpPr>
              <p:spPr>
                <a:xfrm>
                  <a:off x="5644684" y="466979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132DF9EA-348D-46BA-85BD-B68743E93CBA}"/>
                    </a:ext>
                  </a:extLst>
                </p:cNvPr>
                <p:cNvSpPr/>
                <p:nvPr/>
              </p:nvSpPr>
              <p:spPr>
                <a:xfrm>
                  <a:off x="5398145" y="466863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93" name="Oval 92">
                  <a:extLst>
                    <a:ext uri="{FF2B5EF4-FFF2-40B4-BE49-F238E27FC236}">
                      <a16:creationId xmlns:a16="http://schemas.microsoft.com/office/drawing/2014/main" id="{A2F834EB-28C3-41AC-B856-7D31F76B8373}"/>
                    </a:ext>
                  </a:extLst>
                </p:cNvPr>
                <p:cNvSpPr/>
                <p:nvPr/>
              </p:nvSpPr>
              <p:spPr>
                <a:xfrm>
                  <a:off x="5151606" y="466748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1B6382F8-EAEA-4464-9993-C001450BCBFF}"/>
                    </a:ext>
                  </a:extLst>
                </p:cNvPr>
                <p:cNvSpPr/>
                <p:nvPr/>
              </p:nvSpPr>
              <p:spPr>
                <a:xfrm>
                  <a:off x="4905067" y="466633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CE419C14-9C6D-4F5B-8D8E-82DCDF8703C9}"/>
                  </a:ext>
                </a:extLst>
              </p:cNvPr>
              <p:cNvGrpSpPr/>
              <p:nvPr/>
            </p:nvGrpSpPr>
            <p:grpSpPr>
              <a:xfrm>
                <a:off x="4903915" y="4885408"/>
                <a:ext cx="1139708" cy="158160"/>
                <a:chOff x="4905067" y="4666335"/>
                <a:chExt cx="1139708" cy="158160"/>
              </a:xfrm>
            </p:grpSpPr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5DBD87F2-BF07-479F-8D76-B26705670C87}"/>
                    </a:ext>
                  </a:extLst>
                </p:cNvPr>
                <p:cNvSpPr/>
                <p:nvPr/>
              </p:nvSpPr>
              <p:spPr>
                <a:xfrm>
                  <a:off x="5891223" y="4670943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F2DF9F31-3067-4EA0-9954-DAC113E94F50}"/>
                    </a:ext>
                  </a:extLst>
                </p:cNvPr>
                <p:cNvSpPr/>
                <p:nvPr/>
              </p:nvSpPr>
              <p:spPr>
                <a:xfrm>
                  <a:off x="5644684" y="466979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A7E738D0-851F-421C-9272-F0089303B214}"/>
                    </a:ext>
                  </a:extLst>
                </p:cNvPr>
                <p:cNvSpPr/>
                <p:nvPr/>
              </p:nvSpPr>
              <p:spPr>
                <a:xfrm>
                  <a:off x="5398145" y="466863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777F67F9-DFB9-4FF0-BE3D-AB1502CF3858}"/>
                    </a:ext>
                  </a:extLst>
                </p:cNvPr>
                <p:cNvSpPr/>
                <p:nvPr/>
              </p:nvSpPr>
              <p:spPr>
                <a:xfrm>
                  <a:off x="5151606" y="466748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483BAE59-E9C5-4880-ADDE-4B738E2171DA}"/>
                    </a:ext>
                  </a:extLst>
                </p:cNvPr>
                <p:cNvSpPr/>
                <p:nvPr/>
              </p:nvSpPr>
              <p:spPr>
                <a:xfrm>
                  <a:off x="4905067" y="466633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19DB7BF1-A418-4BB3-A7D3-FD4C3FC780C5}"/>
                  </a:ext>
                </a:extLst>
              </p:cNvPr>
              <p:cNvGrpSpPr/>
              <p:nvPr/>
            </p:nvGrpSpPr>
            <p:grpSpPr>
              <a:xfrm>
                <a:off x="4902763" y="5104481"/>
                <a:ext cx="1139708" cy="158160"/>
                <a:chOff x="4905067" y="4666335"/>
                <a:chExt cx="1139708" cy="158160"/>
              </a:xfrm>
            </p:grpSpPr>
            <p:sp>
              <p:nvSpPr>
                <p:cNvPr id="80" name="Oval 79">
                  <a:extLst>
                    <a:ext uri="{FF2B5EF4-FFF2-40B4-BE49-F238E27FC236}">
                      <a16:creationId xmlns:a16="http://schemas.microsoft.com/office/drawing/2014/main" id="{E82F2743-6AAC-418D-9C15-9F7F539CDA24}"/>
                    </a:ext>
                  </a:extLst>
                </p:cNvPr>
                <p:cNvSpPr/>
                <p:nvPr/>
              </p:nvSpPr>
              <p:spPr>
                <a:xfrm>
                  <a:off x="5891223" y="4670943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4F8CDF2-0858-44D8-A538-A2A9577A11F8}"/>
                    </a:ext>
                  </a:extLst>
                </p:cNvPr>
                <p:cNvSpPr/>
                <p:nvPr/>
              </p:nvSpPr>
              <p:spPr>
                <a:xfrm>
                  <a:off x="5644684" y="4669791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321508B4-BDAD-4353-A8A4-D786E1270A44}"/>
                    </a:ext>
                  </a:extLst>
                </p:cNvPr>
                <p:cNvSpPr/>
                <p:nvPr/>
              </p:nvSpPr>
              <p:spPr>
                <a:xfrm>
                  <a:off x="5398145" y="466863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A668D0E4-9BA9-4346-90C3-C4062285F4E2}"/>
                    </a:ext>
                  </a:extLst>
                </p:cNvPr>
                <p:cNvSpPr/>
                <p:nvPr/>
              </p:nvSpPr>
              <p:spPr>
                <a:xfrm>
                  <a:off x="5151606" y="466748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AFE5CCA2-7693-42E7-83D8-B76463500922}"/>
                    </a:ext>
                  </a:extLst>
                </p:cNvPr>
                <p:cNvSpPr/>
                <p:nvPr/>
              </p:nvSpPr>
              <p:spPr>
                <a:xfrm>
                  <a:off x="4905067" y="466633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65803DA-A994-453F-88A9-1336F61AA538}"/>
                </a:ext>
              </a:extLst>
            </p:cNvPr>
            <p:cNvGrpSpPr/>
            <p:nvPr/>
          </p:nvGrpSpPr>
          <p:grpSpPr>
            <a:xfrm>
              <a:off x="4421393" y="6985982"/>
              <a:ext cx="1767103" cy="697621"/>
              <a:chOff x="4277672" y="4782970"/>
              <a:chExt cx="1767103" cy="697621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E60F6D7C-C2E6-46FC-AE1C-19706DFAE3BD}"/>
                  </a:ext>
                </a:extLst>
              </p:cNvPr>
              <p:cNvSpPr/>
              <p:nvPr/>
            </p:nvSpPr>
            <p:spPr>
              <a:xfrm>
                <a:off x="4277672" y="4782970"/>
                <a:ext cx="809938" cy="69762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فوتوشوب</a:t>
                </a:r>
                <a:endPara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إليستراتور</a:t>
                </a:r>
                <a:endParaRPr lang="fr-FR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فلاش</a:t>
                </a:r>
                <a:endParaRPr lang="fr-FR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ECB91FD3-58A4-4102-A20A-0D8705B89E0E}"/>
                  </a:ext>
                </a:extLst>
              </p:cNvPr>
              <p:cNvGrpSpPr/>
              <p:nvPr/>
            </p:nvGrpSpPr>
            <p:grpSpPr>
              <a:xfrm>
                <a:off x="4905067" y="4807997"/>
                <a:ext cx="1139708" cy="158160"/>
                <a:chOff x="4905067" y="4807997"/>
                <a:chExt cx="1139708" cy="158160"/>
              </a:xfrm>
            </p:grpSpPr>
            <p:sp>
              <p:nvSpPr>
                <p:cNvPr id="124" name="Oval 123">
                  <a:extLst>
                    <a:ext uri="{FF2B5EF4-FFF2-40B4-BE49-F238E27FC236}">
                      <a16:creationId xmlns:a16="http://schemas.microsoft.com/office/drawing/2014/main" id="{82B6B488-F67C-4F9C-949B-29F3854AD10D}"/>
                    </a:ext>
                  </a:extLst>
                </p:cNvPr>
                <p:cNvSpPr/>
                <p:nvPr/>
              </p:nvSpPr>
              <p:spPr>
                <a:xfrm>
                  <a:off x="5891223" y="481260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5" name="Oval 124">
                  <a:extLst>
                    <a:ext uri="{FF2B5EF4-FFF2-40B4-BE49-F238E27FC236}">
                      <a16:creationId xmlns:a16="http://schemas.microsoft.com/office/drawing/2014/main" id="{DF2C2531-2E6A-466C-9381-8C1250C525D6}"/>
                    </a:ext>
                  </a:extLst>
                </p:cNvPr>
                <p:cNvSpPr/>
                <p:nvPr/>
              </p:nvSpPr>
              <p:spPr>
                <a:xfrm>
                  <a:off x="5644684" y="4811453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6" name="Oval 125">
                  <a:extLst>
                    <a:ext uri="{FF2B5EF4-FFF2-40B4-BE49-F238E27FC236}">
                      <a16:creationId xmlns:a16="http://schemas.microsoft.com/office/drawing/2014/main" id="{BA380D75-BB38-4132-A34B-B071077C4E86}"/>
                    </a:ext>
                  </a:extLst>
                </p:cNvPr>
                <p:cNvSpPr/>
                <p:nvPr/>
              </p:nvSpPr>
              <p:spPr>
                <a:xfrm>
                  <a:off x="5398145" y="481030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7" name="Oval 126">
                  <a:extLst>
                    <a:ext uri="{FF2B5EF4-FFF2-40B4-BE49-F238E27FC236}">
                      <a16:creationId xmlns:a16="http://schemas.microsoft.com/office/drawing/2014/main" id="{B36F8163-7DCF-47F5-9D98-56097D5F9FAD}"/>
                    </a:ext>
                  </a:extLst>
                </p:cNvPr>
                <p:cNvSpPr/>
                <p:nvPr/>
              </p:nvSpPr>
              <p:spPr>
                <a:xfrm>
                  <a:off x="5151606" y="480914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8" name="Oval 127">
                  <a:extLst>
                    <a:ext uri="{FF2B5EF4-FFF2-40B4-BE49-F238E27FC236}">
                      <a16:creationId xmlns:a16="http://schemas.microsoft.com/office/drawing/2014/main" id="{EFE7ACF9-4634-4CAE-8F0D-8E35658A1F26}"/>
                    </a:ext>
                  </a:extLst>
                </p:cNvPr>
                <p:cNvSpPr/>
                <p:nvPr/>
              </p:nvSpPr>
              <p:spPr>
                <a:xfrm>
                  <a:off x="4905067" y="480799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26A422AD-80D0-47E2-BEB3-7B27B6A4DFC1}"/>
                  </a:ext>
                </a:extLst>
              </p:cNvPr>
              <p:cNvGrpSpPr/>
              <p:nvPr/>
            </p:nvGrpSpPr>
            <p:grpSpPr>
              <a:xfrm>
                <a:off x="4903915" y="5027070"/>
                <a:ext cx="1139708" cy="158160"/>
                <a:chOff x="4905067" y="4807997"/>
                <a:chExt cx="1139708" cy="158160"/>
              </a:xfrm>
            </p:grpSpPr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BA53794E-DF20-4826-B9F4-D965CA1E056B}"/>
                    </a:ext>
                  </a:extLst>
                </p:cNvPr>
                <p:cNvSpPr/>
                <p:nvPr/>
              </p:nvSpPr>
              <p:spPr>
                <a:xfrm>
                  <a:off x="5891223" y="4812605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7155A991-95E4-4392-AB59-D083E68D1BDC}"/>
                    </a:ext>
                  </a:extLst>
                </p:cNvPr>
                <p:cNvSpPr/>
                <p:nvPr/>
              </p:nvSpPr>
              <p:spPr>
                <a:xfrm>
                  <a:off x="5644684" y="4811453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9" name="Oval 118">
                  <a:extLst>
                    <a:ext uri="{FF2B5EF4-FFF2-40B4-BE49-F238E27FC236}">
                      <a16:creationId xmlns:a16="http://schemas.microsoft.com/office/drawing/2014/main" id="{F98ED1AC-7F6B-4FD8-884C-B2D2599E94ED}"/>
                    </a:ext>
                  </a:extLst>
                </p:cNvPr>
                <p:cNvSpPr/>
                <p:nvPr/>
              </p:nvSpPr>
              <p:spPr>
                <a:xfrm>
                  <a:off x="5398145" y="481030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0" name="Oval 119">
                  <a:extLst>
                    <a:ext uri="{FF2B5EF4-FFF2-40B4-BE49-F238E27FC236}">
                      <a16:creationId xmlns:a16="http://schemas.microsoft.com/office/drawing/2014/main" id="{3EB7E7CF-4E80-4ACF-B10E-213758EFA4F3}"/>
                    </a:ext>
                  </a:extLst>
                </p:cNvPr>
                <p:cNvSpPr/>
                <p:nvPr/>
              </p:nvSpPr>
              <p:spPr>
                <a:xfrm>
                  <a:off x="5151606" y="480914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25CBA530-8BB9-4DF9-B487-31A90B8A50AA}"/>
                    </a:ext>
                  </a:extLst>
                </p:cNvPr>
                <p:cNvSpPr/>
                <p:nvPr/>
              </p:nvSpPr>
              <p:spPr>
                <a:xfrm>
                  <a:off x="4905067" y="480799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74176E3D-5362-4F72-967F-F91F1AAE87ED}"/>
                  </a:ext>
                </a:extLst>
              </p:cNvPr>
              <p:cNvGrpSpPr/>
              <p:nvPr/>
            </p:nvGrpSpPr>
            <p:grpSpPr>
              <a:xfrm>
                <a:off x="4902763" y="5246143"/>
                <a:ext cx="1139708" cy="158160"/>
                <a:chOff x="4905067" y="4807997"/>
                <a:chExt cx="1139708" cy="158160"/>
              </a:xfrm>
            </p:grpSpPr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69C05CD3-D2C6-43F1-A443-09546D72F19E}"/>
                    </a:ext>
                  </a:extLst>
                </p:cNvPr>
                <p:cNvSpPr/>
                <p:nvPr/>
              </p:nvSpPr>
              <p:spPr>
                <a:xfrm>
                  <a:off x="5891223" y="4812605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5D59BD2B-89B1-4B78-8246-8F9528D5A4E9}"/>
                    </a:ext>
                  </a:extLst>
                </p:cNvPr>
                <p:cNvSpPr/>
                <p:nvPr/>
              </p:nvSpPr>
              <p:spPr>
                <a:xfrm>
                  <a:off x="5644684" y="4811453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3829E54E-95B1-4806-BCDE-50C987A73785}"/>
                    </a:ext>
                  </a:extLst>
                </p:cNvPr>
                <p:cNvSpPr/>
                <p:nvPr/>
              </p:nvSpPr>
              <p:spPr>
                <a:xfrm>
                  <a:off x="5398145" y="481030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814AD7F9-BDDB-4C6E-94D9-0CA166BB39C5}"/>
                    </a:ext>
                  </a:extLst>
                </p:cNvPr>
                <p:cNvSpPr/>
                <p:nvPr/>
              </p:nvSpPr>
              <p:spPr>
                <a:xfrm>
                  <a:off x="5151606" y="480914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C06DC296-929D-4D59-BBE4-50F090DB8340}"/>
                    </a:ext>
                  </a:extLst>
                </p:cNvPr>
                <p:cNvSpPr/>
                <p:nvPr/>
              </p:nvSpPr>
              <p:spPr>
                <a:xfrm>
                  <a:off x="4905067" y="480799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</p:grp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657C8DC3-8857-4D17-8F07-144370211C15}"/>
                </a:ext>
              </a:extLst>
            </p:cNvPr>
            <p:cNvGrpSpPr/>
            <p:nvPr/>
          </p:nvGrpSpPr>
          <p:grpSpPr>
            <a:xfrm>
              <a:off x="4431903" y="7837341"/>
              <a:ext cx="1767103" cy="674409"/>
              <a:chOff x="4277672" y="4929795"/>
              <a:chExt cx="1767103" cy="674409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3E93FDCD-BC62-46F0-9D32-C0029FD5E0F1}"/>
                  </a:ext>
                </a:extLst>
              </p:cNvPr>
              <p:cNvSpPr/>
              <p:nvPr/>
            </p:nvSpPr>
            <p:spPr>
              <a:xfrm>
                <a:off x="4277672" y="4929795"/>
                <a:ext cx="809938" cy="67440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التواصل</a:t>
                </a:r>
                <a:endPara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ar-DZ" sz="941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روح الفريق</a:t>
                </a:r>
                <a:endParaRPr lang="fr-FR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</a:pPr>
                <a:r>
                  <a:rPr lang="ar-DZ" sz="700" b="1" dirty="0">
                    <a:solidFill>
                      <a:schemeClr val="tx1"/>
                    </a:solidFill>
                    <a:latin typeface="Mothanna" panose="02000503000000000000" pitchFamily="2" charset="-78"/>
                    <a:cs typeface="Mothanna" panose="02000503000000000000" pitchFamily="2" charset="-78"/>
                  </a:rPr>
                  <a:t>سهولة التكيف</a:t>
                </a:r>
                <a:endParaRPr lang="fr-FR" sz="700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C85CF30F-235B-44CD-8207-5CC9CF700ADA}"/>
                  </a:ext>
                </a:extLst>
              </p:cNvPr>
              <p:cNvGrpSpPr/>
              <p:nvPr/>
            </p:nvGrpSpPr>
            <p:grpSpPr>
              <a:xfrm>
                <a:off x="4905067" y="4949655"/>
                <a:ext cx="1139708" cy="158160"/>
                <a:chOff x="4905067" y="4949655"/>
                <a:chExt cx="1139708" cy="158160"/>
              </a:xfrm>
            </p:grpSpPr>
            <p:sp>
              <p:nvSpPr>
                <p:cNvPr id="146" name="Oval 145">
                  <a:extLst>
                    <a:ext uri="{FF2B5EF4-FFF2-40B4-BE49-F238E27FC236}">
                      <a16:creationId xmlns:a16="http://schemas.microsoft.com/office/drawing/2014/main" id="{17283A14-FCE6-452C-AD2C-16FF87D413FF}"/>
                    </a:ext>
                  </a:extLst>
                </p:cNvPr>
                <p:cNvSpPr/>
                <p:nvPr/>
              </p:nvSpPr>
              <p:spPr>
                <a:xfrm>
                  <a:off x="5891223" y="4954263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7" name="Oval 146">
                  <a:extLst>
                    <a:ext uri="{FF2B5EF4-FFF2-40B4-BE49-F238E27FC236}">
                      <a16:creationId xmlns:a16="http://schemas.microsoft.com/office/drawing/2014/main" id="{E4B5A68E-0473-4D48-AB60-3FF7E471155E}"/>
                    </a:ext>
                  </a:extLst>
                </p:cNvPr>
                <p:cNvSpPr/>
                <p:nvPr/>
              </p:nvSpPr>
              <p:spPr>
                <a:xfrm>
                  <a:off x="5644684" y="495311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8" name="Oval 147">
                  <a:extLst>
                    <a:ext uri="{FF2B5EF4-FFF2-40B4-BE49-F238E27FC236}">
                      <a16:creationId xmlns:a16="http://schemas.microsoft.com/office/drawing/2014/main" id="{B091533D-E993-4FEE-ACB3-0E666297CD62}"/>
                    </a:ext>
                  </a:extLst>
                </p:cNvPr>
                <p:cNvSpPr/>
                <p:nvPr/>
              </p:nvSpPr>
              <p:spPr>
                <a:xfrm>
                  <a:off x="5398145" y="495195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9" name="Oval 148">
                  <a:extLst>
                    <a:ext uri="{FF2B5EF4-FFF2-40B4-BE49-F238E27FC236}">
                      <a16:creationId xmlns:a16="http://schemas.microsoft.com/office/drawing/2014/main" id="{564949A2-A2B7-466E-BBEC-C2D27F098854}"/>
                    </a:ext>
                  </a:extLst>
                </p:cNvPr>
                <p:cNvSpPr/>
                <p:nvPr/>
              </p:nvSpPr>
              <p:spPr>
                <a:xfrm>
                  <a:off x="5151606" y="495080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50" name="Oval 149">
                  <a:extLst>
                    <a:ext uri="{FF2B5EF4-FFF2-40B4-BE49-F238E27FC236}">
                      <a16:creationId xmlns:a16="http://schemas.microsoft.com/office/drawing/2014/main" id="{35DF335F-90DC-4E25-BD61-110BE61FA743}"/>
                    </a:ext>
                  </a:extLst>
                </p:cNvPr>
                <p:cNvSpPr/>
                <p:nvPr/>
              </p:nvSpPr>
              <p:spPr>
                <a:xfrm>
                  <a:off x="4905067" y="494965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133" name="Group 132">
                <a:extLst>
                  <a:ext uri="{FF2B5EF4-FFF2-40B4-BE49-F238E27FC236}">
                    <a16:creationId xmlns:a16="http://schemas.microsoft.com/office/drawing/2014/main" id="{1FB79D2F-8104-4A36-9340-EE13EE7D4055}"/>
                  </a:ext>
                </a:extLst>
              </p:cNvPr>
              <p:cNvGrpSpPr/>
              <p:nvPr/>
            </p:nvGrpSpPr>
            <p:grpSpPr>
              <a:xfrm>
                <a:off x="4903915" y="5168728"/>
                <a:ext cx="1139708" cy="158160"/>
                <a:chOff x="4905067" y="4949655"/>
                <a:chExt cx="1139708" cy="158160"/>
              </a:xfrm>
            </p:grpSpPr>
            <p:sp>
              <p:nvSpPr>
                <p:cNvPr id="141" name="Oval 140">
                  <a:extLst>
                    <a:ext uri="{FF2B5EF4-FFF2-40B4-BE49-F238E27FC236}">
                      <a16:creationId xmlns:a16="http://schemas.microsoft.com/office/drawing/2014/main" id="{514497E3-4B68-4DEA-AAC9-7A69CEA5E52D}"/>
                    </a:ext>
                  </a:extLst>
                </p:cNvPr>
                <p:cNvSpPr/>
                <p:nvPr/>
              </p:nvSpPr>
              <p:spPr>
                <a:xfrm>
                  <a:off x="5891223" y="4954263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2" name="Oval 141">
                  <a:extLst>
                    <a:ext uri="{FF2B5EF4-FFF2-40B4-BE49-F238E27FC236}">
                      <a16:creationId xmlns:a16="http://schemas.microsoft.com/office/drawing/2014/main" id="{521A3BD0-0045-4AD7-B558-97F56AB6A96F}"/>
                    </a:ext>
                  </a:extLst>
                </p:cNvPr>
                <p:cNvSpPr/>
                <p:nvPr/>
              </p:nvSpPr>
              <p:spPr>
                <a:xfrm>
                  <a:off x="5644684" y="4953111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3" name="Oval 142">
                  <a:extLst>
                    <a:ext uri="{FF2B5EF4-FFF2-40B4-BE49-F238E27FC236}">
                      <a16:creationId xmlns:a16="http://schemas.microsoft.com/office/drawing/2014/main" id="{C7A61397-2A1D-41BF-BD57-55FAA49356A8}"/>
                    </a:ext>
                  </a:extLst>
                </p:cNvPr>
                <p:cNvSpPr/>
                <p:nvPr/>
              </p:nvSpPr>
              <p:spPr>
                <a:xfrm>
                  <a:off x="5398145" y="495195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4" name="Oval 143">
                  <a:extLst>
                    <a:ext uri="{FF2B5EF4-FFF2-40B4-BE49-F238E27FC236}">
                      <a16:creationId xmlns:a16="http://schemas.microsoft.com/office/drawing/2014/main" id="{D7E560A5-B7C0-416F-8D0C-87E65CFBF4E2}"/>
                    </a:ext>
                  </a:extLst>
                </p:cNvPr>
                <p:cNvSpPr/>
                <p:nvPr/>
              </p:nvSpPr>
              <p:spPr>
                <a:xfrm>
                  <a:off x="5151606" y="495080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5" name="Oval 144">
                  <a:extLst>
                    <a:ext uri="{FF2B5EF4-FFF2-40B4-BE49-F238E27FC236}">
                      <a16:creationId xmlns:a16="http://schemas.microsoft.com/office/drawing/2014/main" id="{8434B764-8481-4E81-A912-5D8CD35C9511}"/>
                    </a:ext>
                  </a:extLst>
                </p:cNvPr>
                <p:cNvSpPr/>
                <p:nvPr/>
              </p:nvSpPr>
              <p:spPr>
                <a:xfrm>
                  <a:off x="4905067" y="494965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  <p:grpSp>
            <p:nvGrpSpPr>
              <p:cNvPr id="134" name="Group 133">
                <a:extLst>
                  <a:ext uri="{FF2B5EF4-FFF2-40B4-BE49-F238E27FC236}">
                    <a16:creationId xmlns:a16="http://schemas.microsoft.com/office/drawing/2014/main" id="{3A29B6C2-80E1-4E15-864A-FAF403F097FA}"/>
                  </a:ext>
                </a:extLst>
              </p:cNvPr>
              <p:cNvGrpSpPr/>
              <p:nvPr/>
            </p:nvGrpSpPr>
            <p:grpSpPr>
              <a:xfrm>
                <a:off x="4902763" y="5387801"/>
                <a:ext cx="1139708" cy="158160"/>
                <a:chOff x="4905067" y="4949655"/>
                <a:chExt cx="1139708" cy="158160"/>
              </a:xfrm>
            </p:grpSpPr>
            <p:sp>
              <p:nvSpPr>
                <p:cNvPr id="135" name="Oval 134">
                  <a:extLst>
                    <a:ext uri="{FF2B5EF4-FFF2-40B4-BE49-F238E27FC236}">
                      <a16:creationId xmlns:a16="http://schemas.microsoft.com/office/drawing/2014/main" id="{21E01F58-7AC8-44C8-9E56-BABEFAFEC53F}"/>
                    </a:ext>
                  </a:extLst>
                </p:cNvPr>
                <p:cNvSpPr/>
                <p:nvPr/>
              </p:nvSpPr>
              <p:spPr>
                <a:xfrm>
                  <a:off x="5891223" y="4954263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36" name="Oval 135">
                  <a:extLst>
                    <a:ext uri="{FF2B5EF4-FFF2-40B4-BE49-F238E27FC236}">
                      <a16:creationId xmlns:a16="http://schemas.microsoft.com/office/drawing/2014/main" id="{E0D457B2-0EC1-4474-8C7A-2DF940A04114}"/>
                    </a:ext>
                  </a:extLst>
                </p:cNvPr>
                <p:cNvSpPr/>
                <p:nvPr/>
              </p:nvSpPr>
              <p:spPr>
                <a:xfrm>
                  <a:off x="5644684" y="4953111"/>
                  <a:ext cx="153552" cy="153552"/>
                </a:xfrm>
                <a:prstGeom prst="ellipse">
                  <a:avLst/>
                </a:prstGeom>
                <a:solidFill>
                  <a:srgbClr val="6B7278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37" name="Oval 136">
                  <a:extLst>
                    <a:ext uri="{FF2B5EF4-FFF2-40B4-BE49-F238E27FC236}">
                      <a16:creationId xmlns:a16="http://schemas.microsoft.com/office/drawing/2014/main" id="{90443288-53C2-413E-B3E8-6D5D378BD7B7}"/>
                    </a:ext>
                  </a:extLst>
                </p:cNvPr>
                <p:cNvSpPr/>
                <p:nvPr/>
              </p:nvSpPr>
              <p:spPr>
                <a:xfrm>
                  <a:off x="5398145" y="4951959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38" name="Oval 137">
                  <a:extLst>
                    <a:ext uri="{FF2B5EF4-FFF2-40B4-BE49-F238E27FC236}">
                      <a16:creationId xmlns:a16="http://schemas.microsoft.com/office/drawing/2014/main" id="{F4AE3A21-C59F-4F4D-AABB-0F22301E5A6F}"/>
                    </a:ext>
                  </a:extLst>
                </p:cNvPr>
                <p:cNvSpPr/>
                <p:nvPr/>
              </p:nvSpPr>
              <p:spPr>
                <a:xfrm>
                  <a:off x="5151606" y="4950807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95554C4A-03C5-47A2-B7EC-F8F649AB5912}"/>
                    </a:ext>
                  </a:extLst>
                </p:cNvPr>
                <p:cNvSpPr/>
                <p:nvPr/>
              </p:nvSpPr>
              <p:spPr>
                <a:xfrm>
                  <a:off x="4905067" y="4949655"/>
                  <a:ext cx="153552" cy="15355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776226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209</Words>
  <Application>Microsoft Office PowerPoint</Application>
  <PresentationFormat>A4 Paper (210x297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Mothanna</vt:lpstr>
      <vt:lpstr>Open Sans</vt:lpstr>
      <vt:lpstr>Symbol</vt:lpstr>
      <vt:lpstr>Tahoma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YOUSSEFF BAHLA</cp:lastModifiedBy>
  <cp:revision>192</cp:revision>
  <dcterms:created xsi:type="dcterms:W3CDTF">2015-07-03T12:55:42Z</dcterms:created>
  <dcterms:modified xsi:type="dcterms:W3CDTF">2018-09-19T21:48:04Z</dcterms:modified>
</cp:coreProperties>
</file>