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256D"/>
    <a:srgbClr val="D248A9"/>
    <a:srgbClr val="EC709F"/>
    <a:srgbClr val="4BACC6"/>
    <a:srgbClr val="434C55"/>
    <a:srgbClr val="0F9B9E"/>
    <a:srgbClr val="E6E6E6"/>
    <a:srgbClr val="C67E2A"/>
    <a:srgbClr val="EDAB2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2298" y="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01-06-1439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16/02/2018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8.wdp"/><Relationship Id="rId26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1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9.png"/><Relationship Id="rId25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microsoft.com/office/2007/relationships/hdphoto" Target="../media/hdphoto7.wdp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24" Type="http://schemas.openxmlformats.org/officeDocument/2006/relationships/image" Target="../media/image15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4.png"/><Relationship Id="rId10" Type="http://schemas.microsoft.com/office/2007/relationships/hdphoto" Target="../media/hdphoto4.wdp"/><Relationship Id="rId19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Relationship Id="rId22" Type="http://schemas.openxmlformats.org/officeDocument/2006/relationships/image" Target="../media/image13.png"/><Relationship Id="rId27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91DDD-941D-4FE7-A484-0F2F6F788D1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559589" y="5790"/>
            <a:ext cx="4002720" cy="5336959"/>
          </a:xfrm>
          <a:prstGeom prst="rect">
            <a:avLst/>
          </a:prstGeom>
          <a:ln w="69850"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7FDC6C6-FBE3-476F-8040-4D5FD1426418}"/>
              </a:ext>
            </a:extLst>
          </p:cNvPr>
          <p:cNvSpPr/>
          <p:nvPr/>
        </p:nvSpPr>
        <p:spPr>
          <a:xfrm>
            <a:off x="-1" y="5344319"/>
            <a:ext cx="3781425" cy="5344319"/>
          </a:xfrm>
          <a:prstGeom prst="rect">
            <a:avLst/>
          </a:prstGeom>
          <a:solidFill>
            <a:srgbClr val="32352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80AFD0-4F1A-4A63-8655-6546EF0E1E2B}"/>
              </a:ext>
            </a:extLst>
          </p:cNvPr>
          <p:cNvSpPr/>
          <p:nvPr/>
        </p:nvSpPr>
        <p:spPr>
          <a:xfrm>
            <a:off x="3781425" y="5344319"/>
            <a:ext cx="3781425" cy="5344319"/>
          </a:xfrm>
          <a:prstGeom prst="rect">
            <a:avLst/>
          </a:prstGeom>
          <a:solidFill>
            <a:srgbClr val="E1DF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B950EA-7034-44D3-A803-3312B79DB21B}"/>
              </a:ext>
            </a:extLst>
          </p:cNvPr>
          <p:cNvSpPr/>
          <p:nvPr/>
        </p:nvSpPr>
        <p:spPr>
          <a:xfrm>
            <a:off x="-1" y="-2232"/>
            <a:ext cx="3781425" cy="5344319"/>
          </a:xfrm>
          <a:prstGeom prst="rect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B23E777-ADB6-4184-9EA2-FD793424B6E5}"/>
              </a:ext>
            </a:extLst>
          </p:cNvPr>
          <p:cNvSpPr>
            <a:spLocks noChangeAspect="1"/>
          </p:cNvSpPr>
          <p:nvPr/>
        </p:nvSpPr>
        <p:spPr>
          <a:xfrm>
            <a:off x="251888" y="1003025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A65E2B5-95AA-4845-B674-F05642BB5216}"/>
              </a:ext>
            </a:extLst>
          </p:cNvPr>
          <p:cNvSpPr>
            <a:spLocks noChangeAspect="1"/>
          </p:cNvSpPr>
          <p:nvPr/>
        </p:nvSpPr>
        <p:spPr>
          <a:xfrm>
            <a:off x="253337" y="72153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0822714-3693-480E-8C97-F06095D242B5}"/>
              </a:ext>
            </a:extLst>
          </p:cNvPr>
          <p:cNvSpPr>
            <a:spLocks noChangeAspect="1"/>
          </p:cNvSpPr>
          <p:nvPr/>
        </p:nvSpPr>
        <p:spPr>
          <a:xfrm>
            <a:off x="251888" y="374559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399229A-63E1-4994-952B-2E35F211D9E4}"/>
              </a:ext>
            </a:extLst>
          </p:cNvPr>
          <p:cNvPicPr/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04069" y="1053423"/>
            <a:ext cx="180000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FD859FF-0A0D-481A-BC1C-AA2C9BE7E7F1}"/>
              </a:ext>
            </a:extLst>
          </p:cNvPr>
          <p:cNvPicPr/>
          <p:nvPr/>
        </p:nvPicPr>
        <p:blipFill>
          <a:blip r:embed="rId5" cstate="screen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15371" y="119432"/>
            <a:ext cx="180512" cy="180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0723D52-B052-4F7F-B97A-0E71DFBA288C}"/>
              </a:ext>
            </a:extLst>
          </p:cNvPr>
          <p:cNvPicPr/>
          <p:nvPr/>
        </p:nvPicPr>
        <p:blipFill>
          <a:blip r:embed="rId7" cstate="screen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00648" y="425829"/>
            <a:ext cx="190868" cy="19086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A4884101-BC5A-43BB-9931-851DC569CB12}"/>
              </a:ext>
            </a:extLst>
          </p:cNvPr>
          <p:cNvSpPr>
            <a:spLocks noChangeAspect="1"/>
          </p:cNvSpPr>
          <p:nvPr/>
        </p:nvSpPr>
        <p:spPr>
          <a:xfrm>
            <a:off x="251888" y="688792"/>
            <a:ext cx="288000" cy="2880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311C13A-5F98-416E-AE04-80F9DDB10487}"/>
              </a:ext>
            </a:extLst>
          </p:cNvPr>
          <p:cNvPicPr/>
          <p:nvPr/>
        </p:nvPicPr>
        <p:blipFill>
          <a:blip r:embed="rId9" cstate="screen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03944" y="739794"/>
            <a:ext cx="180000" cy="1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5571D67-6C49-4B6A-9C96-7910B8FE39E6}"/>
              </a:ext>
            </a:extLst>
          </p:cNvPr>
          <p:cNvSpPr/>
          <p:nvPr/>
        </p:nvSpPr>
        <p:spPr>
          <a:xfrm>
            <a:off x="502698" y="139351"/>
            <a:ext cx="1839206" cy="134493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othanna" panose="02000503000000000000" pitchFamily="2" charset="-78"/>
              </a:rPr>
              <a:t>+2126-00-00-00-00</a:t>
            </a:r>
            <a:endParaRPr lang="fr-FR" sz="105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9309C5F-46E7-4ADE-8E3C-5C5AC7D074D0}"/>
              </a:ext>
            </a:extLst>
          </p:cNvPr>
          <p:cNvSpPr/>
          <p:nvPr/>
        </p:nvSpPr>
        <p:spPr>
          <a:xfrm>
            <a:off x="502698" y="443783"/>
            <a:ext cx="1948495" cy="169687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othanna" panose="02000503000000000000" pitchFamily="2" charset="-78"/>
              </a:rPr>
              <a:t>Bahla.works@gmail.com</a:t>
            </a:r>
            <a:endParaRPr lang="fr-FR" sz="105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08AF0543-1C48-4700-86B5-C15DFB71D0F9}"/>
              </a:ext>
            </a:extLst>
          </p:cNvPr>
          <p:cNvSpPr/>
          <p:nvPr/>
        </p:nvSpPr>
        <p:spPr>
          <a:xfrm>
            <a:off x="1504458" y="8716528"/>
            <a:ext cx="2142490" cy="3292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</a:pPr>
            <a:r>
              <a:rPr lang="ar-M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اللغات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90F3059-B860-496A-BADF-014E67017E60}"/>
              </a:ext>
            </a:extLst>
          </p:cNvPr>
          <p:cNvSpPr/>
          <p:nvPr/>
        </p:nvSpPr>
        <p:spPr>
          <a:xfrm>
            <a:off x="2811713" y="9166587"/>
            <a:ext cx="639269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ar-MA" sz="1000" b="1" dirty="0">
                <a:solidFill>
                  <a:srgbClr val="FFFFFF"/>
                </a:solidFill>
                <a:effectLst/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العربية</a:t>
            </a:r>
            <a:endParaRPr lang="fr-FR" sz="1100" dirty="0">
              <a:effectLst/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1FD8FA5-6890-479E-93DC-E49B3298CE1E}"/>
              </a:ext>
            </a:extLst>
          </p:cNvPr>
          <p:cNvSpPr/>
          <p:nvPr/>
        </p:nvSpPr>
        <p:spPr>
          <a:xfrm>
            <a:off x="2654647" y="9553240"/>
            <a:ext cx="819333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ar-MA" sz="1000" b="1" dirty="0">
                <a:solidFill>
                  <a:srgbClr val="FFFFFF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الإنجليزية</a:t>
            </a:r>
            <a:endParaRPr lang="fr-FR" sz="1100" dirty="0">
              <a:effectLst/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C061ECF-C9A9-4D3D-A928-024F0B7D6739}"/>
              </a:ext>
            </a:extLst>
          </p:cNvPr>
          <p:cNvSpPr/>
          <p:nvPr/>
        </p:nvSpPr>
        <p:spPr>
          <a:xfrm>
            <a:off x="2654646" y="9932006"/>
            <a:ext cx="819333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ar-MA" sz="1000" b="1" dirty="0">
                <a:solidFill>
                  <a:srgbClr val="FFFFFF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الفرنسية</a:t>
            </a:r>
            <a:endParaRPr lang="fr-FR" sz="1100" b="1" dirty="0">
              <a:effectLst/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E903BFC-07C6-4E34-85EA-CF465FE5BC4D}"/>
              </a:ext>
            </a:extLst>
          </p:cNvPr>
          <p:cNvSpPr/>
          <p:nvPr/>
        </p:nvSpPr>
        <p:spPr>
          <a:xfrm>
            <a:off x="677100" y="9230299"/>
            <a:ext cx="2089785" cy="126816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66C6B4-65A4-4A77-9838-00DE3F98DAA8}"/>
              </a:ext>
            </a:extLst>
          </p:cNvPr>
          <p:cNvSpPr/>
          <p:nvPr/>
        </p:nvSpPr>
        <p:spPr>
          <a:xfrm>
            <a:off x="753912" y="9230934"/>
            <a:ext cx="2011783" cy="126816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solidFill>
                  <a:srgbClr val="04A5D3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DCAAA4-FECE-4199-8877-61C6514EDC79}"/>
              </a:ext>
            </a:extLst>
          </p:cNvPr>
          <p:cNvSpPr/>
          <p:nvPr/>
        </p:nvSpPr>
        <p:spPr>
          <a:xfrm>
            <a:off x="675830" y="9630679"/>
            <a:ext cx="2089785" cy="126816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EF568F5-08BC-4C9A-9712-ADD4403F76B1}"/>
              </a:ext>
            </a:extLst>
          </p:cNvPr>
          <p:cNvSpPr/>
          <p:nvPr/>
        </p:nvSpPr>
        <p:spPr>
          <a:xfrm>
            <a:off x="1247316" y="9631314"/>
            <a:ext cx="1518315" cy="126816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solidFill>
                  <a:srgbClr val="04A5D3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016F687-13B6-4E78-BB28-48F6438E40FF}"/>
              </a:ext>
            </a:extLst>
          </p:cNvPr>
          <p:cNvSpPr/>
          <p:nvPr/>
        </p:nvSpPr>
        <p:spPr>
          <a:xfrm>
            <a:off x="675830" y="9986304"/>
            <a:ext cx="2089785" cy="126816"/>
          </a:xfrm>
          <a:prstGeom prst="rect">
            <a:avLst/>
          </a:prstGeom>
          <a:ln w="38100">
            <a:solidFill>
              <a:srgbClr val="FFFF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74F553C-C55C-43CC-A1E6-3BD53E697889}"/>
              </a:ext>
            </a:extLst>
          </p:cNvPr>
          <p:cNvSpPr/>
          <p:nvPr/>
        </p:nvSpPr>
        <p:spPr>
          <a:xfrm>
            <a:off x="977493" y="9986939"/>
            <a:ext cx="1788443" cy="126816"/>
          </a:xfrm>
          <a:prstGeom prst="rect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solidFill>
                  <a:srgbClr val="04A5D3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66640FD-4514-424C-8AA3-C0685353AC74}"/>
              </a:ext>
            </a:extLst>
          </p:cNvPr>
          <p:cNvSpPr/>
          <p:nvPr/>
        </p:nvSpPr>
        <p:spPr>
          <a:xfrm>
            <a:off x="4540058" y="9821711"/>
            <a:ext cx="3022251" cy="368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1910" algn="r">
              <a:lnSpc>
                <a:spcPct val="107000"/>
              </a:lnSpc>
              <a:spcAft>
                <a:spcPts val="800"/>
              </a:spcAft>
            </a:pPr>
            <a:r>
              <a:rPr lang="ar-M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الإهتمامـات والهوايـات</a:t>
            </a:r>
            <a:r>
              <a:rPr lang="fr-FR" sz="1100" dirty="0">
                <a:solidFill>
                  <a:srgbClr val="1C7DC1"/>
                </a:solidFill>
                <a:effectLst/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 </a:t>
            </a:r>
          </a:p>
        </p:txBody>
      </p:sp>
      <p:pic>
        <p:nvPicPr>
          <p:cNvPr id="44" name="Picture 43" descr="C:\Users\YOUSSEF\AppData\Local\Microsoft\Windows\INetCache\Content.Word\world-icon-png-3014.png">
            <a:extLst>
              <a:ext uri="{FF2B5EF4-FFF2-40B4-BE49-F238E27FC236}">
                <a16:creationId xmlns:a16="http://schemas.microsoft.com/office/drawing/2014/main" id="{F8D5B29B-AE78-401C-917D-A3436BA5E914}"/>
              </a:ext>
            </a:extLst>
          </p:cNvPr>
          <p:cNvPicPr/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367" y="10311688"/>
            <a:ext cx="209086" cy="209086"/>
          </a:xfrm>
          <a:prstGeom prst="ellipse">
            <a:avLst/>
          </a:prstGeom>
          <a:noFill/>
          <a:ln w="25400">
            <a:noFill/>
          </a:ln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2277A5A8-69EA-4F97-8752-AFED18E2751B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3005" t="-18692" r="-15090" b="-14558"/>
          <a:stretch/>
        </p:blipFill>
        <p:spPr bwMode="auto">
          <a:xfrm>
            <a:off x="4865211" y="10293040"/>
            <a:ext cx="223620" cy="216000"/>
          </a:xfrm>
          <a:prstGeom prst="ellipse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4BB711A3-B5AB-426C-8D43-DCB9983239F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77482" y="10332359"/>
            <a:ext cx="180000" cy="180000"/>
          </a:xfrm>
          <a:prstGeom prst="ellipse">
            <a:avLst/>
          </a:prstGeom>
          <a:noFill/>
          <a:ln w="25400">
            <a:noFill/>
          </a:ln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A725C61-D953-4263-819C-55C823EE9530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4538" t="-14538" r="-9114" b="-9114"/>
          <a:stretch/>
        </p:blipFill>
        <p:spPr bwMode="auto">
          <a:xfrm>
            <a:off x="3912905" y="10315353"/>
            <a:ext cx="180000" cy="180000"/>
          </a:xfrm>
          <a:prstGeom prst="ellipse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029BB5C4-8431-4C6C-82A7-A4FAF62E6D4B}"/>
              </a:ext>
            </a:extLst>
          </p:cNvPr>
          <p:cNvSpPr/>
          <p:nvPr/>
        </p:nvSpPr>
        <p:spPr>
          <a:xfrm>
            <a:off x="6024767" y="10304403"/>
            <a:ext cx="670256" cy="231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MA" sz="900" b="1" dirty="0">
                <a:solidFill>
                  <a:schemeClr val="tx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الأنترنت</a:t>
            </a:r>
            <a:endParaRPr lang="fr-FR" sz="900" dirty="0">
              <a:solidFill>
                <a:schemeClr val="tx1"/>
              </a:solidFill>
              <a:effectLst/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F360694-B737-46FB-BDF3-97559678464C}"/>
              </a:ext>
            </a:extLst>
          </p:cNvPr>
          <p:cNvSpPr/>
          <p:nvPr/>
        </p:nvSpPr>
        <p:spPr>
          <a:xfrm>
            <a:off x="5062497" y="10302230"/>
            <a:ext cx="647700" cy="231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MA" sz="900" b="1" dirty="0">
                <a:solidFill>
                  <a:schemeClr val="tx1"/>
                </a:solidFill>
                <a:effectLst/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السفر</a:t>
            </a:r>
            <a:endParaRPr lang="fr-FR" sz="900" dirty="0">
              <a:solidFill>
                <a:schemeClr val="tx1"/>
              </a:solidFill>
              <a:effectLst/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297AD83-AC01-4151-97D0-21C6A6A071C7}"/>
              </a:ext>
            </a:extLst>
          </p:cNvPr>
          <p:cNvSpPr/>
          <p:nvPr/>
        </p:nvSpPr>
        <p:spPr>
          <a:xfrm>
            <a:off x="6868787" y="10307543"/>
            <a:ext cx="647700" cy="231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MA" sz="900" b="1" dirty="0">
                <a:solidFill>
                  <a:schemeClr val="tx1"/>
                </a:solidFill>
                <a:effectLst/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الرياضة</a:t>
            </a:r>
            <a:endParaRPr lang="fr-FR" sz="900" dirty="0">
              <a:solidFill>
                <a:schemeClr val="tx1"/>
              </a:solidFill>
              <a:effectLst/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DA70F6A-2706-48D9-9A59-B6E64A751187}"/>
              </a:ext>
            </a:extLst>
          </p:cNvPr>
          <p:cNvSpPr/>
          <p:nvPr/>
        </p:nvSpPr>
        <p:spPr>
          <a:xfrm>
            <a:off x="4065210" y="10299565"/>
            <a:ext cx="647700" cy="2383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MA" sz="900" b="1" dirty="0">
                <a:solidFill>
                  <a:schemeClr val="tx1"/>
                </a:solidFill>
                <a:effectLst/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القراءة</a:t>
            </a:r>
            <a:endParaRPr lang="fr-FR" sz="900" dirty="0">
              <a:solidFill>
                <a:schemeClr val="tx1"/>
              </a:solidFill>
              <a:effectLst/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6725E126-75A7-45AB-8821-C81AFE6DD7B4}"/>
              </a:ext>
            </a:extLst>
          </p:cNvPr>
          <p:cNvSpPr/>
          <p:nvPr/>
        </p:nvSpPr>
        <p:spPr>
          <a:xfrm>
            <a:off x="3918887" y="4011011"/>
            <a:ext cx="3643964" cy="12762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80000"/>
              </a:lnSpc>
              <a:spcAft>
                <a:spcPts val="0"/>
              </a:spcAft>
            </a:pPr>
            <a:r>
              <a:rPr lang="ar-MA" sz="4400" b="1" dirty="0">
                <a:solidFill>
                  <a:srgbClr val="0F9B9E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باحلــى</a:t>
            </a:r>
            <a:r>
              <a:rPr lang="ar-MA" sz="4400" b="1" dirty="0">
                <a:solidFill>
                  <a:srgbClr val="F2F2F2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</a:t>
            </a:r>
            <a:r>
              <a:rPr lang="ar-MA" sz="6600" b="1" dirty="0">
                <a:solidFill>
                  <a:srgbClr val="434C55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يوســف</a:t>
            </a:r>
            <a:r>
              <a:rPr lang="fr-FR" sz="2800" b="1" dirty="0">
                <a:solidFill>
                  <a:srgbClr val="F2F2F2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6CA5C843-3215-48F7-9D1B-6973F0D99414}"/>
              </a:ext>
            </a:extLst>
          </p:cNvPr>
          <p:cNvPicPr>
            <a:picLocks/>
          </p:cNvPicPr>
          <p:nvPr/>
        </p:nvPicPr>
        <p:blipFill rotWithShape="1"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904957">
            <a:off x="664435" y="7792199"/>
            <a:ext cx="540000" cy="540000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FE1A540C-818D-42A2-8A99-624CB1CF69A1}"/>
              </a:ext>
            </a:extLst>
          </p:cNvPr>
          <p:cNvPicPr>
            <a:picLocks/>
          </p:cNvPicPr>
          <p:nvPr/>
        </p:nvPicPr>
        <p:blipFill rotWithShape="1"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33473">
            <a:off x="2583665" y="6901930"/>
            <a:ext cx="540000" cy="540000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6392056E-4F34-43C1-BDF1-9EEB4E3C0C30}"/>
              </a:ext>
            </a:extLst>
          </p:cNvPr>
          <p:cNvPicPr>
            <a:picLocks/>
          </p:cNvPicPr>
          <p:nvPr/>
        </p:nvPicPr>
        <p:blipFill rotWithShape="1"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981043">
            <a:off x="1575757" y="6902845"/>
            <a:ext cx="540000" cy="540000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8729E345-7BF9-41B4-94F6-353639FB6D7F}"/>
              </a:ext>
            </a:extLst>
          </p:cNvPr>
          <p:cNvPicPr>
            <a:picLocks/>
          </p:cNvPicPr>
          <p:nvPr/>
        </p:nvPicPr>
        <p:blipFill rotWithShape="1"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161511">
            <a:off x="1621319" y="7784498"/>
            <a:ext cx="540000" cy="540000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6948A3B8-CD36-4FE3-BA27-3D3B3A4846A2}"/>
              </a:ext>
            </a:extLst>
          </p:cNvPr>
          <p:cNvPicPr>
            <a:picLocks noChangeAspect="1"/>
          </p:cNvPicPr>
          <p:nvPr/>
        </p:nvPicPr>
        <p:blipFill rotWithShape="1"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66046">
            <a:off x="1575757" y="5911342"/>
            <a:ext cx="540000" cy="540000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69ECE407-7849-449B-8267-F6BE10073BA0}"/>
              </a:ext>
            </a:extLst>
          </p:cNvPr>
          <p:cNvPicPr>
            <a:picLocks/>
          </p:cNvPicPr>
          <p:nvPr/>
        </p:nvPicPr>
        <p:blipFill rotWithShape="1"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66046">
            <a:off x="587035" y="5911342"/>
            <a:ext cx="540000" cy="540000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1AE83E14-EB74-416B-8DA1-64831DFB9395}"/>
              </a:ext>
            </a:extLst>
          </p:cNvPr>
          <p:cNvSpPr/>
          <p:nvPr/>
        </p:nvSpPr>
        <p:spPr>
          <a:xfrm rot="20866046">
            <a:off x="413919" y="6480124"/>
            <a:ext cx="888241" cy="207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effectLst/>
                <a:ea typeface="Open Sans" panose="020B0606030504020204" pitchFamily="34" charset="0"/>
                <a:cs typeface="Arial" panose="020B0604020202020204" pitchFamily="34" charset="0"/>
              </a:rPr>
              <a:t>PHOTOSHOP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35460D4-1B01-4E53-BC6E-7B01EDC3C6A0}"/>
              </a:ext>
            </a:extLst>
          </p:cNvPr>
          <p:cNvSpPr/>
          <p:nvPr/>
        </p:nvSpPr>
        <p:spPr>
          <a:xfrm rot="20866046">
            <a:off x="1382186" y="6474756"/>
            <a:ext cx="888241" cy="207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effectLst/>
                <a:ea typeface="Open Sans" panose="020B0606030504020204" pitchFamily="34" charset="0"/>
                <a:cs typeface="Arial" panose="020B0604020202020204" pitchFamily="34" charset="0"/>
              </a:rPr>
              <a:t>PREMIER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7DB8E5-0153-403C-B71E-FB9C1429B0BC}"/>
              </a:ext>
            </a:extLst>
          </p:cNvPr>
          <p:cNvSpPr/>
          <p:nvPr/>
        </p:nvSpPr>
        <p:spPr>
          <a:xfrm rot="20981043">
            <a:off x="1418053" y="7434763"/>
            <a:ext cx="888241" cy="207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CINEMA 4D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5405DBB-CF76-4498-926D-0024741BA345}"/>
              </a:ext>
            </a:extLst>
          </p:cNvPr>
          <p:cNvSpPr/>
          <p:nvPr/>
        </p:nvSpPr>
        <p:spPr>
          <a:xfrm rot="20833473">
            <a:off x="2331667" y="7436943"/>
            <a:ext cx="1110139" cy="207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effectLst/>
                <a:ea typeface="Open Sans" panose="020B0606030504020204" pitchFamily="34" charset="0"/>
                <a:cs typeface="Arial" panose="020B0604020202020204" pitchFamily="34" charset="0"/>
              </a:rPr>
              <a:t>3DS MAX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4981CB6-248F-4326-90AB-2CBA1CF4C9E4}"/>
              </a:ext>
            </a:extLst>
          </p:cNvPr>
          <p:cNvSpPr/>
          <p:nvPr/>
        </p:nvSpPr>
        <p:spPr>
          <a:xfrm rot="20904957">
            <a:off x="494533" y="8337095"/>
            <a:ext cx="888241" cy="207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effectLst/>
                <a:ea typeface="Open Sans" panose="020B0606030504020204" pitchFamily="34" charset="0"/>
                <a:cs typeface="Arial" panose="020B0604020202020204" pitchFamily="34" charset="0"/>
              </a:rPr>
              <a:t>WORD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79F1C8E-2666-481C-876B-990EEB448A48}"/>
              </a:ext>
            </a:extLst>
          </p:cNvPr>
          <p:cNvSpPr/>
          <p:nvPr/>
        </p:nvSpPr>
        <p:spPr>
          <a:xfrm rot="21161511">
            <a:off x="1438589" y="8326700"/>
            <a:ext cx="969530" cy="207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effectLst/>
                <a:ea typeface="Open Sans" panose="020B0606030504020204" pitchFamily="34" charset="0"/>
                <a:cs typeface="Arial" panose="020B0604020202020204" pitchFamily="34" charset="0"/>
              </a:rPr>
              <a:t>POWERPOINT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BF2F36B9-92C1-4F88-A104-403B9FD4F7CC}"/>
              </a:ext>
            </a:extLst>
          </p:cNvPr>
          <p:cNvPicPr>
            <a:picLocks noChangeAspect="1"/>
          </p:cNvPicPr>
          <p:nvPr/>
        </p:nvPicPr>
        <p:blipFill rotWithShape="1">
          <a:blip r:embed="rId2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653771">
            <a:off x="2581393" y="7809671"/>
            <a:ext cx="536248" cy="536248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826578FA-39B0-407C-8297-69F9FCC6BC30}"/>
              </a:ext>
            </a:extLst>
          </p:cNvPr>
          <p:cNvSpPr/>
          <p:nvPr/>
        </p:nvSpPr>
        <p:spPr>
          <a:xfrm rot="20653771">
            <a:off x="2486012" y="8368290"/>
            <a:ext cx="839548" cy="207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effectLst/>
                <a:ea typeface="Open Sans" panose="020B0606030504020204" pitchFamily="34" charset="0"/>
                <a:cs typeface="Arial" panose="020B0604020202020204" pitchFamily="34" charset="0"/>
              </a:rPr>
              <a:t>EXCEL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033938C7-ABC9-4CD0-AFE2-4092B7D2D5B4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66046">
            <a:off x="2578547" y="5923320"/>
            <a:ext cx="540000" cy="540000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0B133E8-4BBB-42A5-8572-8D00B7C35906}"/>
              </a:ext>
            </a:extLst>
          </p:cNvPr>
          <p:cNvPicPr>
            <a:picLocks/>
          </p:cNvPicPr>
          <p:nvPr/>
        </p:nvPicPr>
        <p:blipFill rotWithShape="1"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836974">
            <a:off x="587035" y="6903132"/>
            <a:ext cx="540000" cy="540000"/>
          </a:xfrm>
          <a:prstGeom prst="ellipse">
            <a:avLst/>
          </a:prstGeom>
          <a:ln>
            <a:solidFill>
              <a:schemeClr val="accent1"/>
            </a:solidFill>
          </a:ln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EB0645B8-B03A-4AF5-A507-BEF79335CBF6}"/>
              </a:ext>
            </a:extLst>
          </p:cNvPr>
          <p:cNvSpPr/>
          <p:nvPr/>
        </p:nvSpPr>
        <p:spPr>
          <a:xfrm rot="20836974">
            <a:off x="432110" y="7443588"/>
            <a:ext cx="888241" cy="207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effectLst/>
                <a:ea typeface="Open Sans" panose="020B0606030504020204" pitchFamily="34" charset="0"/>
                <a:cs typeface="Arial" panose="020B0604020202020204" pitchFamily="34" charset="0"/>
              </a:rPr>
              <a:t>ILLUSTATOR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6C65E2B-853F-43B0-A5AA-160E67862980}"/>
              </a:ext>
            </a:extLst>
          </p:cNvPr>
          <p:cNvSpPr/>
          <p:nvPr/>
        </p:nvSpPr>
        <p:spPr>
          <a:xfrm rot="20866046">
            <a:off x="2302628" y="6484916"/>
            <a:ext cx="1110139" cy="207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000" b="1" dirty="0">
                <a:solidFill>
                  <a:schemeClr val="bg1"/>
                </a:solidFill>
                <a:effectLst/>
                <a:ea typeface="Open Sans" panose="020B0606030504020204" pitchFamily="34" charset="0"/>
                <a:cs typeface="Arial" panose="020B0604020202020204" pitchFamily="34" charset="0"/>
              </a:rPr>
              <a:t>AFFTER EFFECT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83128E32-78B3-4567-9568-4AE350042033}"/>
              </a:ext>
            </a:extLst>
          </p:cNvPr>
          <p:cNvSpPr/>
          <p:nvPr/>
        </p:nvSpPr>
        <p:spPr>
          <a:xfrm>
            <a:off x="1512864" y="5405674"/>
            <a:ext cx="2142490" cy="3292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ar-M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المهارات المهنية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B824DAA2-FCF6-4A94-9BE6-8AC96A97C384}"/>
              </a:ext>
            </a:extLst>
          </p:cNvPr>
          <p:cNvSpPr/>
          <p:nvPr/>
        </p:nvSpPr>
        <p:spPr>
          <a:xfrm>
            <a:off x="862170" y="2267865"/>
            <a:ext cx="2793184" cy="24489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المؤهلات التعليمية</a:t>
            </a:r>
            <a:endParaRPr lang="fr-F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C480FC8-6351-429F-A113-11D53A57F668}"/>
              </a:ext>
            </a:extLst>
          </p:cNvPr>
          <p:cNvSpPr/>
          <p:nvPr/>
        </p:nvSpPr>
        <p:spPr>
          <a:xfrm>
            <a:off x="10200" y="2613569"/>
            <a:ext cx="3645154" cy="271197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34925" indent="-34925" algn="r" rtl="1" fontAlgn="base">
              <a:buFont typeface="Symbol" panose="05050102010706020507" pitchFamily="18" charset="2"/>
              <a:buChar char=""/>
            </a:pPr>
            <a:r>
              <a:rPr lang="ar-MA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2014-2017:</a:t>
            </a:r>
            <a:r>
              <a:rPr lang="ar-MA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 </a:t>
            </a:r>
            <a:r>
              <a:rPr lang="ar-M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كلية العلوم القانونية والاقتصادية والاجتماعية - أكدال  </a:t>
            </a:r>
          </a:p>
          <a:p>
            <a:pPr marL="180975" lvl="0" algn="r" rtl="1" fontAlgn="base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ar-MA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إجـازة فـي الإقتصـاد</a:t>
            </a:r>
          </a:p>
          <a:p>
            <a:pPr marL="180975" lvl="0" algn="r" rtl="1" fontAlgn="base">
              <a:spcAft>
                <a:spcPts val="0"/>
              </a:spcAft>
            </a:pPr>
            <a:endParaRPr lang="fr-FR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34925" lvl="0" indent="-34925" algn="r" rtl="1" fontAlgn="base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2012-2014:</a:t>
            </a:r>
            <a:r>
              <a:rPr lang="ar-MA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 </a:t>
            </a:r>
            <a:r>
              <a:rPr lang="ar-M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المعهـد المتخصـص للعلـوم التطبيقيـة</a:t>
            </a:r>
            <a:endParaRPr lang="fr-FR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80975" lvl="0" algn="r" rtl="1" fontAlgn="base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ar-MA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دبلـوم متخصـص في الطبـع المعلوماتـي</a:t>
            </a:r>
            <a:endParaRPr lang="ar-MA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180975" lvl="0" algn="r" rtl="1" fontAlgn="base">
              <a:spcAft>
                <a:spcPts val="0"/>
              </a:spcAft>
            </a:pPr>
            <a:endParaRPr lang="fr-FR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34925" lvl="0" indent="-34925" algn="r" rtl="1" fontAlgn="base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 </a:t>
            </a:r>
            <a:r>
              <a:rPr lang="ar-MA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2011-2012</a:t>
            </a:r>
            <a:r>
              <a:rPr lang="ar-MA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: </a:t>
            </a:r>
            <a:r>
              <a:rPr lang="ar-M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ثانويـة المختـار السوسـي</a:t>
            </a:r>
            <a:endParaRPr lang="fr-F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marL="180975" lvl="0" algn="r" rtl="1" fontAlgn="base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266700" algn="l"/>
              </a:tabLst>
            </a:pPr>
            <a:r>
              <a:rPr lang="ar-MA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بكالوريا في علوم الحياة والأرض</a:t>
            </a:r>
            <a:endParaRPr lang="fr-FR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22BB640-21C1-4A3D-80A6-3CA78A0CA468}"/>
              </a:ext>
            </a:extLst>
          </p:cNvPr>
          <p:cNvSpPr/>
          <p:nvPr/>
        </p:nvSpPr>
        <p:spPr>
          <a:xfrm>
            <a:off x="315371" y="1265654"/>
            <a:ext cx="3191192" cy="210781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MA" sz="11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مصـمم جرافيـــك</a:t>
            </a:r>
            <a:endParaRPr lang="fr-FR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77" name="Text Box 5">
            <a:extLst>
              <a:ext uri="{FF2B5EF4-FFF2-40B4-BE49-F238E27FC236}">
                <a16:creationId xmlns:a16="http://schemas.microsoft.com/office/drawing/2014/main" id="{CEF40A1D-9EF5-44CD-AED6-142F9A180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08" y="1502092"/>
            <a:ext cx="3278238" cy="72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MA" sz="1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مهتم بمجال الجرافيك وتصميم واجهات المواقع وكذلك التصوير, وفي تطور مستمر بفضل الله. قررت إنشاء هذا الموقع ليكون موقع لمساعدة كل من لم يمكن بإنشاء سيرة ذاتية بمفرده. </a:t>
            </a:r>
            <a:endParaRPr lang="fr-FR" sz="1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7FC09661-096C-492F-A80E-D994764C58FE}"/>
              </a:ext>
            </a:extLst>
          </p:cNvPr>
          <p:cNvSpPr/>
          <p:nvPr/>
        </p:nvSpPr>
        <p:spPr>
          <a:xfrm>
            <a:off x="3895454" y="5673847"/>
            <a:ext cx="3490821" cy="403347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85725" lvl="0" indent="-85725" algn="r" rtl="1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200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85725" indent="-85725" algn="r" rtl="1">
              <a:spcAft>
                <a:spcPts val="0"/>
              </a:spcAft>
            </a:pPr>
            <a:r>
              <a:rPr lang="ar-MA" sz="1200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</a:t>
            </a:r>
            <a:r>
              <a:rPr lang="ar-MA" sz="12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</a:p>
          <a:p>
            <a:pPr marL="361950" algn="r" rtl="1"/>
            <a:endParaRPr lang="fr-FR" sz="105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85725" lvl="0" indent="-85725" algn="r" rtl="1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200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85725" indent="-85725" algn="r" rtl="1">
              <a:spcAft>
                <a:spcPts val="0"/>
              </a:spcAft>
            </a:pPr>
            <a:r>
              <a:rPr lang="ar-MA" sz="1200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</a:t>
            </a:r>
            <a:r>
              <a:rPr lang="ar-MA" sz="12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</a:p>
          <a:p>
            <a:pPr marL="361950" algn="r" rtl="1"/>
            <a:endParaRPr lang="fr-FR" sz="105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85725" lvl="0" indent="-85725" algn="r" rtl="1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200" b="1" dirty="0">
                <a:solidFill>
                  <a:srgbClr val="00000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200" b="1" dirty="0">
              <a:solidFill>
                <a:srgbClr val="3B383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85725" indent="-85725" algn="r" rtl="1">
              <a:spcAft>
                <a:spcPts val="0"/>
              </a:spcAft>
            </a:pPr>
            <a:r>
              <a:rPr lang="ar-MA" sz="1200" dirty="0">
                <a:solidFill>
                  <a:srgbClr val="404040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</a:t>
            </a:r>
            <a:r>
              <a:rPr lang="ar-MA" sz="12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وصف بعض المهام التي كنت تنجزها في هذا المنصب.</a:t>
            </a: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61950" algn="r" rtl="1"/>
            <a:r>
              <a:rPr lang="fr-FR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11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11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AE70BD97-9D9C-4937-B2FA-540A4F27BBB6}"/>
              </a:ext>
            </a:extLst>
          </p:cNvPr>
          <p:cNvSpPr/>
          <p:nvPr/>
        </p:nvSpPr>
        <p:spPr>
          <a:xfrm>
            <a:off x="5081222" y="5335095"/>
            <a:ext cx="2379273" cy="3683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  <a:buSzPct val="150000"/>
            </a:pPr>
            <a:r>
              <a:rPr lang="ar-M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خبـرات العمـل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 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CEE7DF5-16EA-4D0C-A2A3-B3F29842B6C8}"/>
              </a:ext>
            </a:extLst>
          </p:cNvPr>
          <p:cNvSpPr/>
          <p:nvPr/>
        </p:nvSpPr>
        <p:spPr>
          <a:xfrm>
            <a:off x="515186" y="746651"/>
            <a:ext cx="1710249" cy="143289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MA" sz="1100" dirty="0">
                <a:solidFill>
                  <a:schemeClr val="bg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28 سنة, عازب</a:t>
            </a:r>
            <a:endParaRPr lang="fr-FR" sz="1050" dirty="0">
              <a:solidFill>
                <a:schemeClr val="bg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5D4FFA0-2213-4039-912E-6869259C2D0A}"/>
              </a:ext>
            </a:extLst>
          </p:cNvPr>
          <p:cNvSpPr/>
          <p:nvPr/>
        </p:nvSpPr>
        <p:spPr>
          <a:xfrm>
            <a:off x="515186" y="993089"/>
            <a:ext cx="2311111" cy="273473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MA" sz="1100" dirty="0">
                <a:solidFill>
                  <a:schemeClr val="bg1"/>
                </a:solidFill>
                <a:latin typeface="Mothanna" panose="02000503000000000000" pitchFamily="2" charset="-78"/>
                <a:ea typeface="Open Sans" panose="020B0606030504020204" pitchFamily="34" charset="0"/>
                <a:cs typeface="Mothanna" panose="02000503000000000000" pitchFamily="2" charset="-78"/>
              </a:rPr>
              <a:t>المعازيز,المغرب</a:t>
            </a:r>
            <a:endParaRPr lang="fr-FR" sz="1050" dirty="0">
              <a:solidFill>
                <a:schemeClr val="bg1"/>
              </a:solidFill>
              <a:latin typeface="Mothanna" panose="02000503000000000000" pitchFamily="2" charset="-78"/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40408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193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Mothanna</vt:lpstr>
      <vt:lpstr>Open Sans</vt:lpstr>
      <vt:lpstr>Symbol</vt:lpstr>
      <vt:lpstr>Tahoma</vt:lpstr>
      <vt:lpstr>Times New Roman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YOUSSEF</cp:lastModifiedBy>
  <cp:revision>82</cp:revision>
  <dcterms:created xsi:type="dcterms:W3CDTF">2015-07-03T12:55:42Z</dcterms:created>
  <dcterms:modified xsi:type="dcterms:W3CDTF">2018-02-16T12:52:25Z</dcterms:modified>
</cp:coreProperties>
</file>