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7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339"/>
    <a:srgbClr val="F04438"/>
    <a:srgbClr val="5F7E64"/>
    <a:srgbClr val="435470"/>
    <a:srgbClr val="E9CBC9"/>
    <a:srgbClr val="A6A6A6"/>
    <a:srgbClr val="43464F"/>
    <a:srgbClr val="2A7FA0"/>
    <a:srgbClr val="BF3533"/>
    <a:srgbClr val="1E7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5" autoAdjust="0"/>
    <p:restoredTop sz="91344" autoAdjust="0"/>
  </p:normalViewPr>
  <p:slideViewPr>
    <p:cSldViewPr snapToGrid="0" snapToObjects="1">
      <p:cViewPr>
        <p:scale>
          <a:sx n="95" d="100"/>
          <a:sy n="95" d="100"/>
        </p:scale>
        <p:origin x="1380" y="-31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15-01-1440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A84B700-A4BC-4B20-9F47-DAC8A21E17EF}"/>
              </a:ext>
            </a:extLst>
          </p:cNvPr>
          <p:cNvCxnSpPr>
            <a:cxnSpLocks/>
          </p:cNvCxnSpPr>
          <p:nvPr/>
        </p:nvCxnSpPr>
        <p:spPr>
          <a:xfrm>
            <a:off x="3498786" y="1502214"/>
            <a:ext cx="17497" cy="8403786"/>
          </a:xfrm>
          <a:prstGeom prst="line">
            <a:avLst/>
          </a:prstGeom>
          <a:ln w="66675">
            <a:solidFill>
              <a:srgbClr val="26333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F55F4621-4FE7-46C0-94E8-6E9435AB7C1F}"/>
              </a:ext>
            </a:extLst>
          </p:cNvPr>
          <p:cNvGrpSpPr/>
          <p:nvPr/>
        </p:nvGrpSpPr>
        <p:grpSpPr>
          <a:xfrm>
            <a:off x="0" y="0"/>
            <a:ext cx="6858000" cy="2316256"/>
            <a:chOff x="0" y="0"/>
            <a:chExt cx="6858000" cy="231625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774513A-4AF3-46E6-8A38-C8D0AB741F00}"/>
                </a:ext>
              </a:extLst>
            </p:cNvPr>
            <p:cNvSpPr/>
            <p:nvPr/>
          </p:nvSpPr>
          <p:spPr>
            <a:xfrm>
              <a:off x="0" y="0"/>
              <a:ext cx="6858000" cy="1921337"/>
            </a:xfrm>
            <a:prstGeom prst="rect">
              <a:avLst/>
            </a:prstGeom>
            <a:solidFill>
              <a:srgbClr val="26333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4FB1B1F2-B294-4813-9B74-42173526E1D6}"/>
                </a:ext>
              </a:extLst>
            </p:cNvPr>
            <p:cNvSpPr/>
            <p:nvPr/>
          </p:nvSpPr>
          <p:spPr>
            <a:xfrm flipV="1">
              <a:off x="1832409" y="1921337"/>
              <a:ext cx="3367749" cy="394919"/>
            </a:xfrm>
            <a:custGeom>
              <a:avLst/>
              <a:gdLst>
                <a:gd name="connsiteX0" fmla="*/ 132118 w 3367749"/>
                <a:gd name="connsiteY0" fmla="*/ 0 h 394919"/>
                <a:gd name="connsiteX1" fmla="*/ 3235631 w 3367749"/>
                <a:gd name="connsiteY1" fmla="*/ 0 h 394919"/>
                <a:gd name="connsiteX2" fmla="*/ 3367749 w 3367749"/>
                <a:gd name="connsiteY2" fmla="*/ 132118 h 394919"/>
                <a:gd name="connsiteX3" fmla="*/ 3367749 w 3367749"/>
                <a:gd name="connsiteY3" fmla="*/ 394919 h 394919"/>
                <a:gd name="connsiteX4" fmla="*/ 0 w 3367749"/>
                <a:gd name="connsiteY4" fmla="*/ 394919 h 394919"/>
                <a:gd name="connsiteX5" fmla="*/ 0 w 3367749"/>
                <a:gd name="connsiteY5" fmla="*/ 132118 h 394919"/>
                <a:gd name="connsiteX6" fmla="*/ 132118 w 3367749"/>
                <a:gd name="connsiteY6" fmla="*/ 0 h 394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67749" h="394919">
                  <a:moveTo>
                    <a:pt x="132118" y="0"/>
                  </a:moveTo>
                  <a:lnTo>
                    <a:pt x="3235631" y="0"/>
                  </a:lnTo>
                  <a:cubicBezTo>
                    <a:pt x="3308598" y="0"/>
                    <a:pt x="3367749" y="59151"/>
                    <a:pt x="3367749" y="132118"/>
                  </a:cubicBezTo>
                  <a:lnTo>
                    <a:pt x="3367749" y="394919"/>
                  </a:lnTo>
                  <a:lnTo>
                    <a:pt x="0" y="394919"/>
                  </a:lnTo>
                  <a:lnTo>
                    <a:pt x="0" y="132118"/>
                  </a:lnTo>
                  <a:cubicBezTo>
                    <a:pt x="0" y="59151"/>
                    <a:pt x="59151" y="0"/>
                    <a:pt x="132118" y="0"/>
                  </a:cubicBezTo>
                  <a:close/>
                </a:path>
              </a:pathLst>
            </a:custGeom>
            <a:solidFill>
              <a:srgbClr val="F044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MA"/>
            </a:p>
          </p:txBody>
        </p:sp>
      </p:grpSp>
      <p:sp>
        <p:nvSpPr>
          <p:cNvPr id="27" name="Rectangle: Diagonal Corners Rounded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3500099" y="6294140"/>
            <a:ext cx="2340000" cy="324000"/>
          </a:xfrm>
          <a:prstGeom prst="round2DiagRect">
            <a:avLst/>
          </a:prstGeom>
          <a:solidFill>
            <a:srgbClr val="263339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buSzPct val="150000"/>
            </a:pPr>
            <a:r>
              <a:rPr lang="ar-MA" sz="1600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المه</a:t>
            </a:r>
            <a:r>
              <a:rPr lang="ar-DZ" sz="1600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ــ</a:t>
            </a:r>
            <a:r>
              <a:rPr lang="ar-MA" sz="1600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ارات</a:t>
            </a:r>
            <a:r>
              <a:rPr lang="fr-F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100" name="Rectangle: Diagonal Corners Rounded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1197274" y="6492212"/>
            <a:ext cx="2340000" cy="324000"/>
          </a:xfrm>
          <a:prstGeom prst="round2DiagRect">
            <a:avLst/>
          </a:prstGeom>
          <a:solidFill>
            <a:srgbClr val="263339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ar-MA" sz="1600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اللغـات</a:t>
            </a:r>
            <a:endParaRPr lang="fr-FR" sz="1600" b="1" dirty="0">
              <a:solidFill>
                <a:schemeClr val="bg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22" name="Rectangle: Diagonal Corners Rounded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1208116" y="8641984"/>
            <a:ext cx="2340000" cy="324000"/>
          </a:xfrm>
          <a:prstGeom prst="round2DiagRect">
            <a:avLst/>
          </a:prstGeom>
          <a:solidFill>
            <a:srgbClr val="263339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ar-MA" sz="1600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الإهتمامـات والهوايـات</a:t>
            </a:r>
            <a:endParaRPr lang="fr-FR" sz="1600" b="1" dirty="0">
              <a:solidFill>
                <a:schemeClr val="bg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679959"/>
              </p:ext>
            </p:extLst>
          </p:nvPr>
        </p:nvGraphicFramePr>
        <p:xfrm>
          <a:off x="1407200" y="9035691"/>
          <a:ext cx="1931918" cy="640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1450" indent="-171450" algn="r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الق</a:t>
                      </a:r>
                      <a:r>
                        <a:rPr lang="ar-DZ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ـ</a:t>
                      </a: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راءة</a:t>
                      </a:r>
                    </a:p>
                    <a:p>
                      <a:pPr marL="171450" indent="-171450" algn="r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الرياضـة</a:t>
                      </a:r>
                    </a:p>
                    <a:p>
                      <a:pPr marL="171450" indent="-171450" algn="r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ar-MA" sz="941" b="1" kern="1200" dirty="0">
                          <a:solidFill>
                            <a:schemeClr val="tx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السفــر</a:t>
                      </a: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9E5C21E3-98CD-4BB2-BFEF-CB56FE24DFD7}"/>
              </a:ext>
            </a:extLst>
          </p:cNvPr>
          <p:cNvGrpSpPr/>
          <p:nvPr/>
        </p:nvGrpSpPr>
        <p:grpSpPr>
          <a:xfrm>
            <a:off x="226775" y="443323"/>
            <a:ext cx="4451960" cy="1039199"/>
            <a:chOff x="310481" y="433004"/>
            <a:chExt cx="4451960" cy="1039199"/>
          </a:xfrm>
        </p:grpSpPr>
        <p:sp>
          <p:nvSpPr>
            <p:cNvPr id="129" name="Text Box 5">
              <a:extLst>
                <a:ext uri="{FF2B5EF4-FFF2-40B4-BE49-F238E27FC236}">
                  <a16:creationId xmlns:a16="http://schemas.microsoft.com/office/drawing/2014/main" id="{904B5ECA-A43F-424A-AAC2-53C3DAFBB3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481" y="885382"/>
              <a:ext cx="4451960" cy="586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226" tIns="39113" rIns="78226" bIns="39113" numCol="1" anchor="t" anchorCtr="0" compatLnSpc="1">
              <a:prstTxWarp prst="textNoShape">
                <a:avLst/>
              </a:prstTxWarp>
              <a:spAutoFit/>
            </a:bodyPr>
            <a:lstStyle/>
            <a:p>
              <a:pPr algn="just" rtl="1"/>
              <a:r>
                <a:rPr lang="ar-MA" sz="1100" dirty="0">
                  <a:solidFill>
                    <a:schemeClr val="bg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مهتم بمجال الجرافيك وتصميم واجهات المواقع وكذلك التصوير, وفي تطور مستمر بفضل الله. قررت إنشاء هذا الموقع ليكون موقع لمساعدة كل من لم يمكن بإنشاء سيرة ذاتية بمفرده. </a:t>
              </a:r>
              <a:endParaRPr lang="fr-FR" sz="1100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6E5E9944-0FA8-40C1-958D-71AC034B2739}"/>
                </a:ext>
              </a:extLst>
            </p:cNvPr>
            <p:cNvSpPr/>
            <p:nvPr/>
          </p:nvSpPr>
          <p:spPr>
            <a:xfrm>
              <a:off x="2141028" y="433004"/>
              <a:ext cx="2604162" cy="44524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r" rtl="1">
                <a:lnSpc>
                  <a:spcPct val="80000"/>
                </a:lnSpc>
              </a:pPr>
              <a:r>
                <a:rPr lang="ar-MA" sz="2800" b="1" dirty="0">
                  <a:solidFill>
                    <a:srgbClr val="F04438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باحلــى</a:t>
              </a:r>
              <a:r>
                <a:rPr lang="ar-DZ" sz="2800" b="1" dirty="0">
                  <a:solidFill>
                    <a:srgbClr val="F04438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Mothanna" panose="02000503000000000000" pitchFamily="2" charset="-78"/>
                  <a:ea typeface="Times New Roman" panose="02020603050405020304" pitchFamily="18" charset="0"/>
                  <a:cs typeface="Mothanna" panose="02000503000000000000" pitchFamily="2" charset="-78"/>
                </a:rPr>
                <a:t> نرجـس</a:t>
              </a:r>
              <a:endParaRPr lang="fr-FR" sz="900" dirty="0">
                <a:solidFill>
                  <a:srgbClr val="F0443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44" t="-3191" r="-13342"/>
          <a:stretch/>
        </p:blipFill>
        <p:spPr>
          <a:xfrm>
            <a:off x="4997598" y="127121"/>
            <a:ext cx="1642375" cy="1642375"/>
          </a:xfrm>
          <a:prstGeom prst="ellipse">
            <a:avLst/>
          </a:prstGeom>
          <a:solidFill>
            <a:schemeClr val="bg1"/>
          </a:solidFill>
          <a:ln w="31750" cmpd="sng">
            <a:solidFill>
              <a:schemeClr val="bg1"/>
            </a:solidFill>
            <a:prstDash val="solid"/>
          </a:ln>
        </p:spPr>
      </p:pic>
      <p:sp>
        <p:nvSpPr>
          <p:cNvPr id="25" name="Rectangle: Diagonal Corners Rounded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1197274" y="2448428"/>
            <a:ext cx="2340000" cy="324000"/>
          </a:xfrm>
          <a:prstGeom prst="round2DiagRect">
            <a:avLst/>
          </a:prstGeom>
          <a:solidFill>
            <a:srgbClr val="263339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ar-MA" sz="1600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خبـرات العمـل</a:t>
            </a:r>
          </a:p>
        </p:txBody>
      </p:sp>
      <p:sp>
        <p:nvSpPr>
          <p:cNvPr id="28" name="Rectangle: Diagonal Corners Rounded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3484753" y="4105346"/>
            <a:ext cx="2340000" cy="324000"/>
          </a:xfrm>
          <a:prstGeom prst="round2DiagRect">
            <a:avLst/>
          </a:prstGeom>
          <a:solidFill>
            <a:srgbClr val="26333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rtl="1">
              <a:buSzPct val="150000"/>
            </a:pPr>
            <a:r>
              <a:rPr lang="ar-MA" sz="1600" b="1" dirty="0">
                <a:solidFill>
                  <a:schemeClr val="bg1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المؤهلات التعليمية</a:t>
            </a:r>
            <a:endParaRPr lang="fr-FR" sz="2000" b="1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174E605-BC10-4080-8BC3-56F74FF8452F}"/>
              </a:ext>
            </a:extLst>
          </p:cNvPr>
          <p:cNvSpPr/>
          <p:nvPr/>
        </p:nvSpPr>
        <p:spPr>
          <a:xfrm>
            <a:off x="57373" y="8076592"/>
            <a:ext cx="3314452" cy="4892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spAutoFit/>
          </a:bodyPr>
          <a:lstStyle/>
          <a:p>
            <a:pPr algn="r" rtl="1"/>
            <a:r>
              <a:rPr lang="ar-DZ" sz="1027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25-11-2018</a:t>
            </a:r>
            <a:endParaRPr lang="fr-FR" sz="1027" b="1" dirty="0"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73338" indent="-73338" algn="r" rtl="1"/>
            <a:r>
              <a:rPr lang="ar-DZ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مشروع ,,,,,,, </a:t>
            </a:r>
            <a:r>
              <a: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:</a:t>
            </a:r>
            <a:r>
              <a:rPr lang="ar-DZ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,,,,,,,,,,,,,,,,,,,,,,,,,,,,,,,,,,,,,,,,,,,,,,,,,,,,,,,,,,,,,,,,,,,,,,,,,,,,,,,,,,,,,,,,,,,,</a:t>
            </a:r>
            <a:endParaRPr lang="ar-MA" sz="1027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54" name="Rectangle: Diagonal Corners Rounded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1197272" y="7703164"/>
            <a:ext cx="2340000" cy="324000"/>
          </a:xfrm>
          <a:prstGeom prst="round2DiagRect">
            <a:avLst/>
          </a:prstGeom>
          <a:solidFill>
            <a:srgbClr val="263339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ar-DZ" sz="1600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الإنجـازات</a:t>
            </a:r>
            <a:endParaRPr lang="ar-MA" sz="1369" b="1" dirty="0">
              <a:solidFill>
                <a:schemeClr val="bg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25C9C43-A1DE-4757-AB93-71D4E9013CC3}"/>
              </a:ext>
            </a:extLst>
          </p:cNvPr>
          <p:cNvGrpSpPr/>
          <p:nvPr/>
        </p:nvGrpSpPr>
        <p:grpSpPr>
          <a:xfrm>
            <a:off x="1453587" y="6909160"/>
            <a:ext cx="1892236" cy="697621"/>
            <a:chOff x="4902763" y="4618558"/>
            <a:chExt cx="1892236" cy="697621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01B1FA9-DC68-4A63-8AF8-8E87DB6AA7F0}"/>
                </a:ext>
              </a:extLst>
            </p:cNvPr>
            <p:cNvSpPr/>
            <p:nvPr/>
          </p:nvSpPr>
          <p:spPr>
            <a:xfrm>
              <a:off x="5985061" y="4618558"/>
              <a:ext cx="809938" cy="6976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71450" indent="-171450" algn="r" rtl="1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العربيـة</a:t>
              </a:r>
            </a:p>
            <a:p>
              <a:pPr marL="171450" indent="-171450" algn="r" rtl="1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الإنجليزيـة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71450" indent="-171450" algn="r" rtl="1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ar-MA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الفرنسيـة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9427523-0B25-4A41-8B92-ACD3D8C6B6BD}"/>
                </a:ext>
              </a:extLst>
            </p:cNvPr>
            <p:cNvGrpSpPr/>
            <p:nvPr/>
          </p:nvGrpSpPr>
          <p:grpSpPr>
            <a:xfrm>
              <a:off x="4905067" y="4666335"/>
              <a:ext cx="1139708" cy="158160"/>
              <a:chOff x="4905067" y="4666335"/>
              <a:chExt cx="1139708" cy="158160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C6551161-895C-472D-A518-DF45EBA88E25}"/>
                  </a:ext>
                </a:extLst>
              </p:cNvPr>
              <p:cNvSpPr/>
              <p:nvPr/>
            </p:nvSpPr>
            <p:spPr>
              <a:xfrm>
                <a:off x="5891223" y="467094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776595E0-3282-434D-A64F-4502B70F8833}"/>
                  </a:ext>
                </a:extLst>
              </p:cNvPr>
              <p:cNvSpPr/>
              <p:nvPr/>
            </p:nvSpPr>
            <p:spPr>
              <a:xfrm>
                <a:off x="5644684" y="466979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D8E61BD9-9741-4039-8EF3-1EC6D92AE4D0}"/>
                  </a:ext>
                </a:extLst>
              </p:cNvPr>
              <p:cNvSpPr/>
              <p:nvPr/>
            </p:nvSpPr>
            <p:spPr>
              <a:xfrm>
                <a:off x="5398145" y="4668639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FF1D5FE-867D-44D8-B3F9-04ABAAADECF6}"/>
                  </a:ext>
                </a:extLst>
              </p:cNvPr>
              <p:cNvSpPr/>
              <p:nvPr/>
            </p:nvSpPr>
            <p:spPr>
              <a:xfrm>
                <a:off x="5151606" y="4667487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089500B5-2211-4039-8ACE-774015C869BF}"/>
                  </a:ext>
                </a:extLst>
              </p:cNvPr>
              <p:cNvSpPr/>
              <p:nvPr/>
            </p:nvSpPr>
            <p:spPr>
              <a:xfrm>
                <a:off x="4905067" y="4666335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D4071BAC-C57B-46B9-AADA-6DC1A9744AB4}"/>
                </a:ext>
              </a:extLst>
            </p:cNvPr>
            <p:cNvGrpSpPr/>
            <p:nvPr/>
          </p:nvGrpSpPr>
          <p:grpSpPr>
            <a:xfrm>
              <a:off x="4903915" y="4885408"/>
              <a:ext cx="1139708" cy="158160"/>
              <a:chOff x="4905067" y="4666335"/>
              <a:chExt cx="1139708" cy="158160"/>
            </a:xfrm>
          </p:grpSpPr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0C061F4F-1CDB-42C9-897C-FD5EEB2A6964}"/>
                  </a:ext>
                </a:extLst>
              </p:cNvPr>
              <p:cNvSpPr/>
              <p:nvPr/>
            </p:nvSpPr>
            <p:spPr>
              <a:xfrm>
                <a:off x="5891223" y="467094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DDB6164F-94AF-4979-A157-C88DAD5A9E51}"/>
                  </a:ext>
                </a:extLst>
              </p:cNvPr>
              <p:cNvSpPr/>
              <p:nvPr/>
            </p:nvSpPr>
            <p:spPr>
              <a:xfrm>
                <a:off x="5644684" y="466979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6A55C897-4859-4F16-83F8-E151591F6B85}"/>
                  </a:ext>
                </a:extLst>
              </p:cNvPr>
              <p:cNvSpPr/>
              <p:nvPr/>
            </p:nvSpPr>
            <p:spPr>
              <a:xfrm>
                <a:off x="5398145" y="4668639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8179D53A-78E1-4ECD-BB4A-DA4D80AFD5F7}"/>
                  </a:ext>
                </a:extLst>
              </p:cNvPr>
              <p:cNvSpPr/>
              <p:nvPr/>
            </p:nvSpPr>
            <p:spPr>
              <a:xfrm>
                <a:off x="5151606" y="4667487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D2A704D9-E186-4E86-B7C2-0F5CA4A6C021}"/>
                  </a:ext>
                </a:extLst>
              </p:cNvPr>
              <p:cNvSpPr/>
              <p:nvPr/>
            </p:nvSpPr>
            <p:spPr>
              <a:xfrm>
                <a:off x="4905067" y="4666335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31DA200-EAC2-4D15-B90D-93A4CB0027CF}"/>
                </a:ext>
              </a:extLst>
            </p:cNvPr>
            <p:cNvGrpSpPr/>
            <p:nvPr/>
          </p:nvGrpSpPr>
          <p:grpSpPr>
            <a:xfrm>
              <a:off x="4902763" y="5104481"/>
              <a:ext cx="1139708" cy="158160"/>
              <a:chOff x="4905067" y="4666335"/>
              <a:chExt cx="1139708" cy="158160"/>
            </a:xfrm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2702D6A0-AA41-46C5-9274-A2F626D39732}"/>
                  </a:ext>
                </a:extLst>
              </p:cNvPr>
              <p:cNvSpPr/>
              <p:nvPr/>
            </p:nvSpPr>
            <p:spPr>
              <a:xfrm>
                <a:off x="5891223" y="467094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FF0B38A-CEA4-4782-B517-F2552E482EBA}"/>
                  </a:ext>
                </a:extLst>
              </p:cNvPr>
              <p:cNvSpPr/>
              <p:nvPr/>
            </p:nvSpPr>
            <p:spPr>
              <a:xfrm>
                <a:off x="5644684" y="466979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3235CB92-4F51-4D31-A25A-767DAE6B358C}"/>
                  </a:ext>
                </a:extLst>
              </p:cNvPr>
              <p:cNvSpPr/>
              <p:nvPr/>
            </p:nvSpPr>
            <p:spPr>
              <a:xfrm>
                <a:off x="5398145" y="4668639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F00328FC-0C7F-4095-839D-AB91C5E9538A}"/>
                  </a:ext>
                </a:extLst>
              </p:cNvPr>
              <p:cNvSpPr/>
              <p:nvPr/>
            </p:nvSpPr>
            <p:spPr>
              <a:xfrm>
                <a:off x="5151606" y="4667487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00D6275E-3035-4915-A2CD-17D825BE04DD}"/>
                  </a:ext>
                </a:extLst>
              </p:cNvPr>
              <p:cNvSpPr/>
              <p:nvPr/>
            </p:nvSpPr>
            <p:spPr>
              <a:xfrm>
                <a:off x="4905067" y="4666335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A26BA0E-26B3-4CCC-8F33-CCF7EF7A74CA}"/>
              </a:ext>
            </a:extLst>
          </p:cNvPr>
          <p:cNvGrpSpPr/>
          <p:nvPr/>
        </p:nvGrpSpPr>
        <p:grpSpPr>
          <a:xfrm>
            <a:off x="3778868" y="2484910"/>
            <a:ext cx="1765353" cy="1461900"/>
            <a:chOff x="4331224" y="2592929"/>
            <a:chExt cx="1738351" cy="1461900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407AAC84-918E-4FAC-A8DE-61E6A887F505}"/>
                </a:ext>
              </a:extLst>
            </p:cNvPr>
            <p:cNvGrpSpPr/>
            <p:nvPr/>
          </p:nvGrpSpPr>
          <p:grpSpPr>
            <a:xfrm>
              <a:off x="4331224" y="2592929"/>
              <a:ext cx="1738351" cy="1195886"/>
              <a:chOff x="1336594" y="891885"/>
              <a:chExt cx="1738351" cy="1195886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F66DF673-458D-473B-8221-1017AC908876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733466" cy="1195886"/>
                <a:chOff x="1341479" y="891885"/>
                <a:chExt cx="1733466" cy="1195886"/>
              </a:xfrm>
            </p:grpSpPr>
            <p:grpSp>
              <p:nvGrpSpPr>
                <p:cNvPr id="98" name="Group 97">
                  <a:extLst>
                    <a:ext uri="{FF2B5EF4-FFF2-40B4-BE49-F238E27FC236}">
                      <a16:creationId xmlns:a16="http://schemas.microsoft.com/office/drawing/2014/main" id="{83E582EC-2853-40CA-8A76-7B1FC2679D23}"/>
                    </a:ext>
                  </a:extLst>
                </p:cNvPr>
                <p:cNvGrpSpPr/>
                <p:nvPr/>
              </p:nvGrpSpPr>
              <p:grpSpPr>
                <a:xfrm>
                  <a:off x="1683154" y="926823"/>
                  <a:ext cx="1391791" cy="1160948"/>
                  <a:chOff x="149348" y="929043"/>
                  <a:chExt cx="1391791" cy="1160948"/>
                </a:xfrm>
              </p:grpSpPr>
              <p:sp>
                <p:nvSpPr>
                  <p:cNvPr id="103" name="Rectangle 102">
                    <a:extLst>
                      <a:ext uri="{FF2B5EF4-FFF2-40B4-BE49-F238E27FC236}">
                        <a16:creationId xmlns:a16="http://schemas.microsoft.com/office/drawing/2014/main" id="{1AF098E6-17AC-4B58-A294-24A80FEDA44A}"/>
                      </a:ext>
                    </a:extLst>
                  </p:cNvPr>
                  <p:cNvSpPr/>
                  <p:nvPr/>
                </p:nvSpPr>
                <p:spPr>
                  <a:xfrm>
                    <a:off x="149348" y="1892373"/>
                    <a:ext cx="1303242" cy="19761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ar-DZ" sz="1200" dirty="0">
                        <a:solidFill>
                          <a:srgbClr val="263339"/>
                        </a:solidFill>
                        <a:latin typeface="Mothanna" panose="02000503000000000000" pitchFamily="2" charset="-78"/>
                        <a:ea typeface="Open Sans" panose="020B0606030504020204" pitchFamily="34" charset="0"/>
                        <a:cs typeface="Mothanna" panose="02000503000000000000" pitchFamily="2" charset="-78"/>
                      </a:rPr>
                      <a:t>المملكة المغربية </a:t>
                    </a:r>
                    <a:r>
                      <a:rPr lang="ar-MA" sz="1200" dirty="0">
                        <a:solidFill>
                          <a:srgbClr val="263339"/>
                        </a:solidFill>
                        <a:latin typeface="Mothanna" panose="02000503000000000000" pitchFamily="2" charset="-78"/>
                        <a:ea typeface="Open Sans" panose="020B0606030504020204" pitchFamily="34" charset="0"/>
                        <a:cs typeface="Mothanna" panose="02000503000000000000" pitchFamily="2" charset="-78"/>
                      </a:rPr>
                      <a:t>,</a:t>
                    </a:r>
                    <a:r>
                      <a:rPr lang="ar-DZ" sz="1200" dirty="0">
                        <a:solidFill>
                          <a:srgbClr val="263339"/>
                        </a:solidFill>
                        <a:latin typeface="Mothanna" panose="02000503000000000000" pitchFamily="2" charset="-78"/>
                        <a:ea typeface="Open Sans" panose="020B0606030504020204" pitchFamily="34" charset="0"/>
                        <a:cs typeface="Mothanna" panose="02000503000000000000" pitchFamily="2" charset="-78"/>
                      </a:rPr>
                      <a:t>الرباط</a:t>
                    </a:r>
                    <a:endParaRPr lang="fr-FR" sz="1100" dirty="0">
                      <a:solidFill>
                        <a:srgbClr val="263339"/>
                      </a:solidFill>
                      <a:latin typeface="Mothanna" panose="02000503000000000000" pitchFamily="2" charset="-78"/>
                      <a:ea typeface="Open Sans" panose="020B0606030504020204" pitchFamily="34" charset="0"/>
                      <a:cs typeface="Mothanna" panose="02000503000000000000" pitchFamily="2" charset="-78"/>
                    </a:endParaRPr>
                  </a:p>
                </p:txBody>
              </p:sp>
              <p:sp>
                <p:nvSpPr>
                  <p:cNvPr id="104" name="Rectangle 103">
                    <a:extLst>
                      <a:ext uri="{FF2B5EF4-FFF2-40B4-BE49-F238E27FC236}">
                        <a16:creationId xmlns:a16="http://schemas.microsoft.com/office/drawing/2014/main" id="{7F898B7F-096E-4544-B7CD-A6CAD15F599F}"/>
                      </a:ext>
                    </a:extLst>
                  </p:cNvPr>
                  <p:cNvSpPr/>
                  <p:nvPr/>
                </p:nvSpPr>
                <p:spPr>
                  <a:xfrm>
                    <a:off x="149348" y="929043"/>
                    <a:ext cx="1189428" cy="184666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200" i="1" dirty="0">
                        <a:solidFill>
                          <a:srgbClr val="263339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400" i="1" dirty="0">
                      <a:solidFill>
                        <a:srgbClr val="263339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105" name="Rectangle 104">
                    <a:extLst>
                      <a:ext uri="{FF2B5EF4-FFF2-40B4-BE49-F238E27FC236}">
                        <a16:creationId xmlns:a16="http://schemas.microsoft.com/office/drawing/2014/main" id="{663669BE-CB4E-4D3C-8817-DD3D85F04AF7}"/>
                      </a:ext>
                    </a:extLst>
                  </p:cNvPr>
                  <p:cNvSpPr/>
                  <p:nvPr/>
                </p:nvSpPr>
                <p:spPr>
                  <a:xfrm>
                    <a:off x="149348" y="1254604"/>
                    <a:ext cx="1391791" cy="184666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200" i="1" dirty="0">
                        <a:solidFill>
                          <a:srgbClr val="263339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200" i="1" dirty="0">
                      <a:solidFill>
                        <a:srgbClr val="263339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106" name="Rectangle 105">
                    <a:extLst>
                      <a:ext uri="{FF2B5EF4-FFF2-40B4-BE49-F238E27FC236}">
                        <a16:creationId xmlns:a16="http://schemas.microsoft.com/office/drawing/2014/main" id="{C505DECD-CDBB-43F4-9270-C153B9C4D7EB}"/>
                      </a:ext>
                    </a:extLst>
                  </p:cNvPr>
                  <p:cNvSpPr/>
                  <p:nvPr/>
                </p:nvSpPr>
                <p:spPr>
                  <a:xfrm>
                    <a:off x="149348" y="1566861"/>
                    <a:ext cx="1364797" cy="184666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200" i="1" dirty="0">
                        <a:solidFill>
                          <a:srgbClr val="263339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200" i="1" dirty="0">
                      <a:solidFill>
                        <a:srgbClr val="263339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9" name="شكل حر 78">
                  <a:extLst>
                    <a:ext uri="{FF2B5EF4-FFF2-40B4-BE49-F238E27FC236}">
                      <a16:creationId xmlns:a16="http://schemas.microsoft.com/office/drawing/2014/main" id="{4D754ACC-62D8-473F-8C8A-C2B0DECDAE1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rgbClr val="F04438"/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4000">
                    <a:solidFill>
                      <a:srgbClr val="263339"/>
                    </a:solidFill>
                  </a:endParaRPr>
                </a:p>
              </p:txBody>
            </p:sp>
            <p:sp>
              <p:nvSpPr>
                <p:cNvPr id="101" name="شكل حر 85">
                  <a:extLst>
                    <a:ext uri="{FF2B5EF4-FFF2-40B4-BE49-F238E27FC236}">
                      <a16:creationId xmlns:a16="http://schemas.microsoft.com/office/drawing/2014/main" id="{09A38993-7CBE-4D4F-9F63-2D518EF6D8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rgbClr val="F0443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4000">
                    <a:solidFill>
                      <a:srgbClr val="263339"/>
                    </a:solidFill>
                  </a:endParaRPr>
                </a:p>
              </p:txBody>
            </p:sp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BFAD5729-7D48-498C-84F4-7042CEE3D2F1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rgbClr val="F0443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4000" dirty="0">
                    <a:solidFill>
                      <a:srgbClr val="263339"/>
                    </a:solidFill>
                  </a:endParaRPr>
                </a:p>
              </p:txBody>
            </p:sp>
          </p:grpSp>
          <p:sp>
            <p:nvSpPr>
              <p:cNvPr id="97" name="شكل حر 62">
                <a:extLst>
                  <a:ext uri="{FF2B5EF4-FFF2-40B4-BE49-F238E27FC236}">
                    <a16:creationId xmlns:a16="http://schemas.microsoft.com/office/drawing/2014/main" id="{A0AECB47-EF6A-4893-AE54-CE6E1AFDF87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rgbClr val="F04438"/>
              </a:solidFill>
              <a:ln w="9525">
                <a:noFill/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4000">
                  <a:solidFill>
                    <a:srgbClr val="263339"/>
                  </a:solidFill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7263927-D69B-49EA-B518-F515F76329A3}"/>
                </a:ext>
              </a:extLst>
            </p:cNvPr>
            <p:cNvGrpSpPr/>
            <p:nvPr/>
          </p:nvGrpSpPr>
          <p:grpSpPr>
            <a:xfrm>
              <a:off x="4386069" y="3914550"/>
              <a:ext cx="1656417" cy="140279"/>
              <a:chOff x="4386069" y="3914550"/>
              <a:chExt cx="1656417" cy="140279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0EC7F5C-98F0-4FC6-A595-6BADB3F56731}"/>
                  </a:ext>
                </a:extLst>
              </p:cNvPr>
              <p:cNvSpPr/>
              <p:nvPr/>
            </p:nvSpPr>
            <p:spPr>
              <a:xfrm>
                <a:off x="4617613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ar-MA" sz="1200" dirty="0">
                    <a:solidFill>
                      <a:srgbClr val="263339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28 سنة, </a:t>
                </a:r>
                <a:r>
                  <a:rPr lang="ar-DZ" sz="1200" dirty="0">
                    <a:solidFill>
                      <a:srgbClr val="263339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أعزب</a:t>
                </a:r>
                <a:endParaRPr lang="fr-FR" sz="1100" dirty="0">
                  <a:solidFill>
                    <a:srgbClr val="263339"/>
                  </a:solidFill>
                  <a:latin typeface="Mothanna" panose="02000503000000000000" pitchFamily="2" charset="-78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</p:txBody>
          </p:sp>
          <p:sp>
            <p:nvSpPr>
              <p:cNvPr id="31" name="Heart 30">
                <a:extLst>
                  <a:ext uri="{FF2B5EF4-FFF2-40B4-BE49-F238E27FC236}">
                    <a16:creationId xmlns:a16="http://schemas.microsoft.com/office/drawing/2014/main" id="{DB36F16F-8D0A-4801-A233-5AAB57472303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 sz="2000">
                  <a:solidFill>
                    <a:srgbClr val="263339"/>
                  </a:solidFill>
                </a:endParaRPr>
              </a:p>
            </p:txBody>
          </p:sp>
        </p:grp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41A0A2D-368A-4BF5-8D07-1F7675790F03}"/>
              </a:ext>
            </a:extLst>
          </p:cNvPr>
          <p:cNvGrpSpPr/>
          <p:nvPr/>
        </p:nvGrpSpPr>
        <p:grpSpPr>
          <a:xfrm>
            <a:off x="3656551" y="8606799"/>
            <a:ext cx="2050866" cy="697621"/>
            <a:chOff x="3226593" y="4734519"/>
            <a:chExt cx="2050866" cy="697621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C7810AEC-2B56-4C92-ACC7-6AD4F77A3F47}"/>
                </a:ext>
              </a:extLst>
            </p:cNvPr>
            <p:cNvSpPr/>
            <p:nvPr/>
          </p:nvSpPr>
          <p:spPr>
            <a:xfrm>
              <a:off x="3226593" y="4734519"/>
              <a:ext cx="933369" cy="6976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71450" indent="-171450" algn="l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وورد</a:t>
              </a:r>
              <a:endParaRPr lang="ar-MA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71450" indent="-171450" algn="l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إكسيل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71450" indent="-171450" algn="l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باور باونت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E1FEAB71-E0B1-4925-A1B0-9E97D0E00032}"/>
                </a:ext>
              </a:extLst>
            </p:cNvPr>
            <p:cNvGrpSpPr/>
            <p:nvPr/>
          </p:nvGrpSpPr>
          <p:grpSpPr>
            <a:xfrm>
              <a:off x="4137751" y="4770311"/>
              <a:ext cx="1139708" cy="158160"/>
              <a:chOff x="4137751" y="4770311"/>
              <a:chExt cx="1139708" cy="158160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217B7D1D-994A-44AB-92B2-38388ABF2A6D}"/>
                  </a:ext>
                </a:extLst>
              </p:cNvPr>
              <p:cNvSpPr/>
              <p:nvPr/>
            </p:nvSpPr>
            <p:spPr>
              <a:xfrm>
                <a:off x="5123907" y="4774919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75C7FE10-9ADA-44D3-BBDF-DCEA2345051A}"/>
                  </a:ext>
                </a:extLst>
              </p:cNvPr>
              <p:cNvSpPr/>
              <p:nvPr/>
            </p:nvSpPr>
            <p:spPr>
              <a:xfrm>
                <a:off x="4877368" y="4773767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132DF9EA-348D-46BA-85BD-B68743E93CBA}"/>
                  </a:ext>
                </a:extLst>
              </p:cNvPr>
              <p:cNvSpPr/>
              <p:nvPr/>
            </p:nvSpPr>
            <p:spPr>
              <a:xfrm>
                <a:off x="4630829" y="4772615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A2F834EB-28C3-41AC-B856-7D31F76B8373}"/>
                  </a:ext>
                </a:extLst>
              </p:cNvPr>
              <p:cNvSpPr/>
              <p:nvPr/>
            </p:nvSpPr>
            <p:spPr>
              <a:xfrm>
                <a:off x="4384290" y="477146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1B6382F8-EAEA-4464-9993-C001450BCBFF}"/>
                  </a:ext>
                </a:extLst>
              </p:cNvPr>
              <p:cNvSpPr/>
              <p:nvPr/>
            </p:nvSpPr>
            <p:spPr>
              <a:xfrm>
                <a:off x="4137751" y="477031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CE419C14-9C6D-4F5B-8D8E-82DCDF8703C9}"/>
                </a:ext>
              </a:extLst>
            </p:cNvPr>
            <p:cNvGrpSpPr/>
            <p:nvPr/>
          </p:nvGrpSpPr>
          <p:grpSpPr>
            <a:xfrm>
              <a:off x="4136599" y="4989384"/>
              <a:ext cx="1139708" cy="158160"/>
              <a:chOff x="4137751" y="4770311"/>
              <a:chExt cx="1139708" cy="158160"/>
            </a:xfrm>
          </p:grpSpPr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5DBD87F2-BF07-479F-8D76-B26705670C87}"/>
                  </a:ext>
                </a:extLst>
              </p:cNvPr>
              <p:cNvSpPr/>
              <p:nvPr/>
            </p:nvSpPr>
            <p:spPr>
              <a:xfrm>
                <a:off x="5123907" y="4774919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F2DF9F31-3067-4EA0-9954-DAC113E94F50}"/>
                  </a:ext>
                </a:extLst>
              </p:cNvPr>
              <p:cNvSpPr/>
              <p:nvPr/>
            </p:nvSpPr>
            <p:spPr>
              <a:xfrm>
                <a:off x="4877368" y="4773767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A7E738D0-851F-421C-9272-F0089303B214}"/>
                  </a:ext>
                </a:extLst>
              </p:cNvPr>
              <p:cNvSpPr/>
              <p:nvPr/>
            </p:nvSpPr>
            <p:spPr>
              <a:xfrm>
                <a:off x="4630829" y="4772615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777F67F9-DFB9-4FF0-BE3D-AB1502CF3858}"/>
                  </a:ext>
                </a:extLst>
              </p:cNvPr>
              <p:cNvSpPr/>
              <p:nvPr/>
            </p:nvSpPr>
            <p:spPr>
              <a:xfrm>
                <a:off x="4384290" y="477146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483BAE59-E9C5-4880-ADDE-4B738E2171DA}"/>
                  </a:ext>
                </a:extLst>
              </p:cNvPr>
              <p:cNvSpPr/>
              <p:nvPr/>
            </p:nvSpPr>
            <p:spPr>
              <a:xfrm>
                <a:off x="4137751" y="477031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19DB7BF1-A418-4BB3-A7D3-FD4C3FC780C5}"/>
                </a:ext>
              </a:extLst>
            </p:cNvPr>
            <p:cNvGrpSpPr/>
            <p:nvPr/>
          </p:nvGrpSpPr>
          <p:grpSpPr>
            <a:xfrm>
              <a:off x="4135447" y="5208457"/>
              <a:ext cx="1139708" cy="158160"/>
              <a:chOff x="4137751" y="4770311"/>
              <a:chExt cx="1139708" cy="158160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E82F2743-6AAC-418D-9C15-9F7F539CDA24}"/>
                  </a:ext>
                </a:extLst>
              </p:cNvPr>
              <p:cNvSpPr/>
              <p:nvPr/>
            </p:nvSpPr>
            <p:spPr>
              <a:xfrm>
                <a:off x="5123907" y="4774919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4F8CDF2-0858-44D8-A538-A2A9577A11F8}"/>
                  </a:ext>
                </a:extLst>
              </p:cNvPr>
              <p:cNvSpPr/>
              <p:nvPr/>
            </p:nvSpPr>
            <p:spPr>
              <a:xfrm>
                <a:off x="4877368" y="4773767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21508B4-BDAD-4353-A8A4-D786E1270A44}"/>
                  </a:ext>
                </a:extLst>
              </p:cNvPr>
              <p:cNvSpPr/>
              <p:nvPr/>
            </p:nvSpPr>
            <p:spPr>
              <a:xfrm>
                <a:off x="4630829" y="4772615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A668D0E4-9BA9-4346-90C3-C4062285F4E2}"/>
                  </a:ext>
                </a:extLst>
              </p:cNvPr>
              <p:cNvSpPr/>
              <p:nvPr/>
            </p:nvSpPr>
            <p:spPr>
              <a:xfrm>
                <a:off x="4384290" y="477146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AFE5CCA2-7693-42E7-83D8-B76463500922}"/>
                  </a:ext>
                </a:extLst>
              </p:cNvPr>
              <p:cNvSpPr/>
              <p:nvPr/>
            </p:nvSpPr>
            <p:spPr>
              <a:xfrm>
                <a:off x="4137751" y="477031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065803DA-A994-453F-88A9-1336F61AA538}"/>
              </a:ext>
            </a:extLst>
          </p:cNvPr>
          <p:cNvGrpSpPr/>
          <p:nvPr/>
        </p:nvGrpSpPr>
        <p:grpSpPr>
          <a:xfrm>
            <a:off x="3644551" y="7650174"/>
            <a:ext cx="2064018" cy="697621"/>
            <a:chOff x="1244842" y="4029498"/>
            <a:chExt cx="2064018" cy="697621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E60F6D7C-C2E6-46FC-AE1C-19706DFAE3BD}"/>
                </a:ext>
              </a:extLst>
            </p:cNvPr>
            <p:cNvSpPr/>
            <p:nvPr/>
          </p:nvSpPr>
          <p:spPr>
            <a:xfrm>
              <a:off x="1244842" y="4029498"/>
              <a:ext cx="889979" cy="6976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71450" indent="-171450" algn="l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فوتوشوب</a:t>
              </a:r>
              <a:endParaRPr lang="ar-MA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71450" indent="-171450" algn="l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إليستراتور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71450" indent="-171450" algn="l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فلاش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CB91FD3-58A4-4102-A20A-0D8705B89E0E}"/>
                </a:ext>
              </a:extLst>
            </p:cNvPr>
            <p:cNvGrpSpPr/>
            <p:nvPr/>
          </p:nvGrpSpPr>
          <p:grpSpPr>
            <a:xfrm>
              <a:off x="2169152" y="4097061"/>
              <a:ext cx="1139708" cy="158160"/>
              <a:chOff x="2169152" y="4097061"/>
              <a:chExt cx="1139708" cy="158160"/>
            </a:xfrm>
          </p:grpSpPr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id="{82B6B488-F67C-4F9C-949B-29F3854AD10D}"/>
                  </a:ext>
                </a:extLst>
              </p:cNvPr>
              <p:cNvSpPr/>
              <p:nvPr/>
            </p:nvSpPr>
            <p:spPr>
              <a:xfrm>
                <a:off x="3155308" y="4101669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25" name="Oval 124">
                <a:extLst>
                  <a:ext uri="{FF2B5EF4-FFF2-40B4-BE49-F238E27FC236}">
                    <a16:creationId xmlns:a16="http://schemas.microsoft.com/office/drawing/2014/main" id="{DF2C2531-2E6A-466C-9381-8C1250C525D6}"/>
                  </a:ext>
                </a:extLst>
              </p:cNvPr>
              <p:cNvSpPr/>
              <p:nvPr/>
            </p:nvSpPr>
            <p:spPr>
              <a:xfrm>
                <a:off x="2908769" y="4100517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BA380D75-BB38-4132-A34B-B071077C4E86}"/>
                  </a:ext>
                </a:extLst>
              </p:cNvPr>
              <p:cNvSpPr/>
              <p:nvPr/>
            </p:nvSpPr>
            <p:spPr>
              <a:xfrm>
                <a:off x="2662230" y="4099365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B36F8163-7DCF-47F5-9D98-56097D5F9FAD}"/>
                  </a:ext>
                </a:extLst>
              </p:cNvPr>
              <p:cNvSpPr/>
              <p:nvPr/>
            </p:nvSpPr>
            <p:spPr>
              <a:xfrm>
                <a:off x="2415691" y="409821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id="{EFE7ACF9-4634-4CAE-8F0D-8E35658A1F26}"/>
                  </a:ext>
                </a:extLst>
              </p:cNvPr>
              <p:cNvSpPr/>
              <p:nvPr/>
            </p:nvSpPr>
            <p:spPr>
              <a:xfrm>
                <a:off x="2169152" y="409706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26A422AD-80D0-47E2-BEB3-7B27B6A4DFC1}"/>
                </a:ext>
              </a:extLst>
            </p:cNvPr>
            <p:cNvGrpSpPr/>
            <p:nvPr/>
          </p:nvGrpSpPr>
          <p:grpSpPr>
            <a:xfrm>
              <a:off x="2168000" y="4316134"/>
              <a:ext cx="1139708" cy="158160"/>
              <a:chOff x="2169152" y="4097061"/>
              <a:chExt cx="1139708" cy="158160"/>
            </a:xfrm>
          </p:grpSpPr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BA53794E-DF20-4826-B9F4-D965CA1E056B}"/>
                  </a:ext>
                </a:extLst>
              </p:cNvPr>
              <p:cNvSpPr/>
              <p:nvPr/>
            </p:nvSpPr>
            <p:spPr>
              <a:xfrm>
                <a:off x="3155308" y="4101669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155A991-95E4-4392-AB59-D083E68D1BDC}"/>
                  </a:ext>
                </a:extLst>
              </p:cNvPr>
              <p:cNvSpPr/>
              <p:nvPr/>
            </p:nvSpPr>
            <p:spPr>
              <a:xfrm>
                <a:off x="2908769" y="4100517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F98ED1AC-7F6B-4FD8-884C-B2D2599E94ED}"/>
                  </a:ext>
                </a:extLst>
              </p:cNvPr>
              <p:cNvSpPr/>
              <p:nvPr/>
            </p:nvSpPr>
            <p:spPr>
              <a:xfrm>
                <a:off x="2662230" y="4099365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20" name="Oval 119">
                <a:extLst>
                  <a:ext uri="{FF2B5EF4-FFF2-40B4-BE49-F238E27FC236}">
                    <a16:creationId xmlns:a16="http://schemas.microsoft.com/office/drawing/2014/main" id="{3EB7E7CF-4E80-4ACF-B10E-213758EFA4F3}"/>
                  </a:ext>
                </a:extLst>
              </p:cNvPr>
              <p:cNvSpPr/>
              <p:nvPr/>
            </p:nvSpPr>
            <p:spPr>
              <a:xfrm>
                <a:off x="2415691" y="409821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25CBA530-8BB9-4DF9-B487-31A90B8A50AA}"/>
                  </a:ext>
                </a:extLst>
              </p:cNvPr>
              <p:cNvSpPr/>
              <p:nvPr/>
            </p:nvSpPr>
            <p:spPr>
              <a:xfrm>
                <a:off x="2169152" y="409706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74176E3D-5362-4F72-967F-F91F1AAE87ED}"/>
                </a:ext>
              </a:extLst>
            </p:cNvPr>
            <p:cNvGrpSpPr/>
            <p:nvPr/>
          </p:nvGrpSpPr>
          <p:grpSpPr>
            <a:xfrm>
              <a:off x="2166848" y="4535207"/>
              <a:ext cx="1139708" cy="158160"/>
              <a:chOff x="2169152" y="4097061"/>
              <a:chExt cx="1139708" cy="158160"/>
            </a:xfrm>
          </p:grpSpPr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69C05CD3-D2C6-43F1-A443-09546D72F19E}"/>
                  </a:ext>
                </a:extLst>
              </p:cNvPr>
              <p:cNvSpPr/>
              <p:nvPr/>
            </p:nvSpPr>
            <p:spPr>
              <a:xfrm>
                <a:off x="3155308" y="4101669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5D59BD2B-89B1-4B78-8246-8F9528D5A4E9}"/>
                  </a:ext>
                </a:extLst>
              </p:cNvPr>
              <p:cNvSpPr/>
              <p:nvPr/>
            </p:nvSpPr>
            <p:spPr>
              <a:xfrm>
                <a:off x="2908769" y="4100517"/>
                <a:ext cx="153552" cy="153552"/>
              </a:xfrm>
              <a:prstGeom prst="ellipse">
                <a:avLst/>
              </a:prstGeom>
              <a:solidFill>
                <a:srgbClr val="26333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3829E54E-95B1-4806-BCDE-50C987A73785}"/>
                  </a:ext>
                </a:extLst>
              </p:cNvPr>
              <p:cNvSpPr/>
              <p:nvPr/>
            </p:nvSpPr>
            <p:spPr>
              <a:xfrm>
                <a:off x="2662230" y="4099365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814AD7F9-BDDB-4C6E-94D9-0CA166BB39C5}"/>
                  </a:ext>
                </a:extLst>
              </p:cNvPr>
              <p:cNvSpPr/>
              <p:nvPr/>
            </p:nvSpPr>
            <p:spPr>
              <a:xfrm>
                <a:off x="2415691" y="4098213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C06DC296-929D-4D59-BBE4-50F090DB8340}"/>
                  </a:ext>
                </a:extLst>
              </p:cNvPr>
              <p:cNvSpPr/>
              <p:nvPr/>
            </p:nvSpPr>
            <p:spPr>
              <a:xfrm>
                <a:off x="2169152" y="4097061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657C8DC3-8857-4D17-8F07-144370211C15}"/>
              </a:ext>
            </a:extLst>
          </p:cNvPr>
          <p:cNvGrpSpPr/>
          <p:nvPr/>
        </p:nvGrpSpPr>
        <p:grpSpPr>
          <a:xfrm>
            <a:off x="3650001" y="6781988"/>
            <a:ext cx="2062240" cy="657995"/>
            <a:chOff x="-816566" y="3356335"/>
            <a:chExt cx="2062240" cy="657995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3E93FDCD-BC62-46F0-9D32-C0029FD5E0F1}"/>
                </a:ext>
              </a:extLst>
            </p:cNvPr>
            <p:cNvSpPr/>
            <p:nvPr/>
          </p:nvSpPr>
          <p:spPr>
            <a:xfrm>
              <a:off x="-816566" y="3356335"/>
              <a:ext cx="953384" cy="6579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78226" tIns="39113" rIns="78226" bIns="39113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171450" indent="-171450" algn="l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التواصل</a:t>
              </a:r>
              <a:endParaRPr lang="ar-MA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71450" indent="-171450" algn="l">
                <a:lnSpc>
                  <a:spcPct val="107000"/>
                </a:lnSpc>
                <a:spcBef>
                  <a:spcPts val="600"/>
                </a:spcBef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ar-DZ" sz="941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روح الفريق</a:t>
              </a:r>
              <a:endParaRPr lang="fr-FR" sz="941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  <a:p>
              <a:pPr marL="171450" indent="-171450" algn="l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ar-DZ" sz="700" b="1" dirty="0">
                  <a:solidFill>
                    <a:schemeClr val="tx1"/>
                  </a:solidFill>
                  <a:latin typeface="Mothanna" panose="02000503000000000000" pitchFamily="2" charset="-78"/>
                  <a:cs typeface="Mothanna" panose="02000503000000000000" pitchFamily="2" charset="-78"/>
                </a:rPr>
                <a:t>سهولة التكيف</a:t>
              </a:r>
              <a:endParaRPr lang="fr-FR" sz="700" b="1" dirty="0">
                <a:solidFill>
                  <a:schemeClr val="tx1"/>
                </a:solidFill>
                <a:latin typeface="Mothanna" panose="02000503000000000000" pitchFamily="2" charset="-78"/>
                <a:cs typeface="Mothanna" panose="02000503000000000000" pitchFamily="2" charset="-78"/>
              </a:endParaRPr>
            </a:p>
          </p:txBody>
        </p: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C85CF30F-235B-44CD-8207-5CC9CF700ADA}"/>
                </a:ext>
              </a:extLst>
            </p:cNvPr>
            <p:cNvGrpSpPr/>
            <p:nvPr/>
          </p:nvGrpSpPr>
          <p:grpSpPr>
            <a:xfrm>
              <a:off x="105966" y="3395598"/>
              <a:ext cx="1139708" cy="158160"/>
              <a:chOff x="105966" y="3395598"/>
              <a:chExt cx="1139708" cy="158160"/>
            </a:xfrm>
          </p:grpSpPr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17283A14-FCE6-452C-AD2C-16FF87D413FF}"/>
                  </a:ext>
                </a:extLst>
              </p:cNvPr>
              <p:cNvSpPr/>
              <p:nvPr/>
            </p:nvSpPr>
            <p:spPr>
              <a:xfrm>
                <a:off x="1092122" y="3400206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E4B5A68E-0473-4D48-AB60-3FF7E471155E}"/>
                  </a:ext>
                </a:extLst>
              </p:cNvPr>
              <p:cNvSpPr/>
              <p:nvPr/>
            </p:nvSpPr>
            <p:spPr>
              <a:xfrm>
                <a:off x="845583" y="3399054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B091533D-E993-4FEE-ACB3-0E666297CD62}"/>
                  </a:ext>
                </a:extLst>
              </p:cNvPr>
              <p:cNvSpPr/>
              <p:nvPr/>
            </p:nvSpPr>
            <p:spPr>
              <a:xfrm>
                <a:off x="599044" y="3397902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564949A2-A2B7-466E-BBEC-C2D27F098854}"/>
                  </a:ext>
                </a:extLst>
              </p:cNvPr>
              <p:cNvSpPr/>
              <p:nvPr/>
            </p:nvSpPr>
            <p:spPr>
              <a:xfrm>
                <a:off x="352505" y="3396750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35DF335F-90DC-4E25-BD61-110BE61FA743}"/>
                  </a:ext>
                </a:extLst>
              </p:cNvPr>
              <p:cNvSpPr/>
              <p:nvPr/>
            </p:nvSpPr>
            <p:spPr>
              <a:xfrm>
                <a:off x="105966" y="3395598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1FB79D2F-8104-4A36-9340-EE13EE7D4055}"/>
                </a:ext>
              </a:extLst>
            </p:cNvPr>
            <p:cNvGrpSpPr/>
            <p:nvPr/>
          </p:nvGrpSpPr>
          <p:grpSpPr>
            <a:xfrm>
              <a:off x="104814" y="3614671"/>
              <a:ext cx="1139708" cy="158160"/>
              <a:chOff x="105966" y="3395598"/>
              <a:chExt cx="1139708" cy="158160"/>
            </a:xfrm>
          </p:grpSpPr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514497E3-4B68-4DEA-AAC9-7A69CEA5E52D}"/>
                  </a:ext>
                </a:extLst>
              </p:cNvPr>
              <p:cNvSpPr/>
              <p:nvPr/>
            </p:nvSpPr>
            <p:spPr>
              <a:xfrm>
                <a:off x="1092122" y="3400206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42" name="Oval 141">
                <a:extLst>
                  <a:ext uri="{FF2B5EF4-FFF2-40B4-BE49-F238E27FC236}">
                    <a16:creationId xmlns:a16="http://schemas.microsoft.com/office/drawing/2014/main" id="{521A3BD0-0045-4AD7-B558-97F56AB6A96F}"/>
                  </a:ext>
                </a:extLst>
              </p:cNvPr>
              <p:cNvSpPr/>
              <p:nvPr/>
            </p:nvSpPr>
            <p:spPr>
              <a:xfrm>
                <a:off x="845583" y="3399054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C7A61397-2A1D-41BF-BD57-55FAA49356A8}"/>
                  </a:ext>
                </a:extLst>
              </p:cNvPr>
              <p:cNvSpPr/>
              <p:nvPr/>
            </p:nvSpPr>
            <p:spPr>
              <a:xfrm>
                <a:off x="599044" y="3397902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D7E560A5-B7C0-416F-8D0C-87E65CFBF4E2}"/>
                  </a:ext>
                </a:extLst>
              </p:cNvPr>
              <p:cNvSpPr/>
              <p:nvPr/>
            </p:nvSpPr>
            <p:spPr>
              <a:xfrm>
                <a:off x="352505" y="3396750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8434B764-8481-4E81-A912-5D8CD35C9511}"/>
                  </a:ext>
                </a:extLst>
              </p:cNvPr>
              <p:cNvSpPr/>
              <p:nvPr/>
            </p:nvSpPr>
            <p:spPr>
              <a:xfrm>
                <a:off x="105966" y="3395598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3A29B6C2-80E1-4E15-864A-FAF403F097FA}"/>
                </a:ext>
              </a:extLst>
            </p:cNvPr>
            <p:cNvGrpSpPr/>
            <p:nvPr/>
          </p:nvGrpSpPr>
          <p:grpSpPr>
            <a:xfrm>
              <a:off x="103662" y="3833744"/>
              <a:ext cx="1139708" cy="158160"/>
              <a:chOff x="105966" y="3395598"/>
              <a:chExt cx="1139708" cy="158160"/>
            </a:xfrm>
          </p:grpSpPr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21E01F58-7AC8-44C8-9E56-BABEFAFEC53F}"/>
                  </a:ext>
                </a:extLst>
              </p:cNvPr>
              <p:cNvSpPr/>
              <p:nvPr/>
            </p:nvSpPr>
            <p:spPr>
              <a:xfrm>
                <a:off x="1092122" y="3400206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36" name="Oval 135">
                <a:extLst>
                  <a:ext uri="{FF2B5EF4-FFF2-40B4-BE49-F238E27FC236}">
                    <a16:creationId xmlns:a16="http://schemas.microsoft.com/office/drawing/2014/main" id="{E0D457B2-0EC1-4474-8C7A-2DF940A04114}"/>
                  </a:ext>
                </a:extLst>
              </p:cNvPr>
              <p:cNvSpPr/>
              <p:nvPr/>
            </p:nvSpPr>
            <p:spPr>
              <a:xfrm>
                <a:off x="845583" y="3399054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37" name="Oval 136">
                <a:extLst>
                  <a:ext uri="{FF2B5EF4-FFF2-40B4-BE49-F238E27FC236}">
                    <a16:creationId xmlns:a16="http://schemas.microsoft.com/office/drawing/2014/main" id="{90443288-53C2-413E-B3E8-6D5D378BD7B7}"/>
                  </a:ext>
                </a:extLst>
              </p:cNvPr>
              <p:cNvSpPr/>
              <p:nvPr/>
            </p:nvSpPr>
            <p:spPr>
              <a:xfrm>
                <a:off x="599044" y="3397902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38" name="Oval 137">
                <a:extLst>
                  <a:ext uri="{FF2B5EF4-FFF2-40B4-BE49-F238E27FC236}">
                    <a16:creationId xmlns:a16="http://schemas.microsoft.com/office/drawing/2014/main" id="{F4AE3A21-C59F-4F4D-AABB-0F22301E5A6F}"/>
                  </a:ext>
                </a:extLst>
              </p:cNvPr>
              <p:cNvSpPr/>
              <p:nvPr/>
            </p:nvSpPr>
            <p:spPr>
              <a:xfrm>
                <a:off x="352505" y="3396750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  <p:sp>
            <p:nvSpPr>
              <p:cNvPr id="140" name="Oval 139">
                <a:extLst>
                  <a:ext uri="{FF2B5EF4-FFF2-40B4-BE49-F238E27FC236}">
                    <a16:creationId xmlns:a16="http://schemas.microsoft.com/office/drawing/2014/main" id="{95554C4A-03C5-47A2-B7EC-F8F649AB5912}"/>
                  </a:ext>
                </a:extLst>
              </p:cNvPr>
              <p:cNvSpPr/>
              <p:nvPr/>
            </p:nvSpPr>
            <p:spPr>
              <a:xfrm>
                <a:off x="105966" y="3395598"/>
                <a:ext cx="153552" cy="153552"/>
              </a:xfrm>
              <a:prstGeom prst="ellipse">
                <a:avLst/>
              </a:prstGeom>
              <a:solidFill>
                <a:srgbClr val="F04438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/>
              </a:p>
            </p:txBody>
          </p:sp>
        </p:grpSp>
      </p:grpSp>
      <p:sp>
        <p:nvSpPr>
          <p:cNvPr id="153" name="Subtitle 2">
            <a:extLst>
              <a:ext uri="{FF2B5EF4-FFF2-40B4-BE49-F238E27FC236}">
                <a16:creationId xmlns:a16="http://schemas.microsoft.com/office/drawing/2014/main" id="{044F8479-6A7A-4A1C-A778-5687AB3B275C}"/>
              </a:ext>
            </a:extLst>
          </p:cNvPr>
          <p:cNvSpPr/>
          <p:nvPr/>
        </p:nvSpPr>
        <p:spPr>
          <a:xfrm>
            <a:off x="3572228" y="4499469"/>
            <a:ext cx="2816812" cy="169654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spAutoFit/>
          </a:bodyPr>
          <a:lstStyle/>
          <a:p>
            <a:pPr algn="l" fontAlgn="base"/>
            <a:r>
              <a:rPr lang="ar-MA" sz="1050" b="1" dirty="0"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2014-2017</a:t>
            </a:r>
            <a:endParaRPr lang="fr-MA" sz="1050" b="1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l" fontAlgn="base"/>
            <a:r>
              <a:rPr lang="ar-MA" sz="1050" dirty="0">
                <a:latin typeface="Mothanna" panose="02000503000000000000" pitchFamily="2" charset="-78"/>
                <a:cs typeface="Mothanna" panose="02000503000000000000" pitchFamily="2" charset="-78"/>
              </a:rPr>
              <a:t>كلية العلوم القانونية والاقتصادية والاجتماعية</a:t>
            </a:r>
          </a:p>
          <a:p>
            <a:pPr marL="154824" algn="l" fontAlgn="base"/>
            <a:r>
              <a:rPr lang="ar-MA" sz="105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إجـازة فـي الإقتصـاد</a:t>
            </a:r>
          </a:p>
          <a:p>
            <a:pPr marL="154824" algn="l" fontAlgn="base"/>
            <a:endParaRPr lang="fr-FR" sz="1800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l" fontAlgn="base"/>
            <a:r>
              <a:rPr lang="ar-MA" sz="1050" b="1" dirty="0"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 2011-2012</a:t>
            </a:r>
            <a:endParaRPr lang="fr-MA" sz="1050" b="1" dirty="0"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algn="l" fontAlgn="base"/>
            <a:r>
              <a:rPr lang="ar-MA" sz="1050" b="1" dirty="0"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 </a:t>
            </a:r>
            <a:r>
              <a:rPr lang="ar-MA" sz="1050" dirty="0">
                <a:latin typeface="Mothanna" panose="02000503000000000000" pitchFamily="2" charset="-78"/>
                <a:cs typeface="Mothanna" panose="02000503000000000000" pitchFamily="2" charset="-78"/>
              </a:rPr>
              <a:t>ثانويـة المختـار السوسـي المعازيـز</a:t>
            </a:r>
            <a:endParaRPr lang="fr-FR" sz="1050" dirty="0"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marL="154824" algn="l" fontAlgn="base">
              <a:tabLst>
                <a:tab pos="228162" algn="l"/>
              </a:tabLst>
            </a:pPr>
            <a:r>
              <a:rPr lang="ar-MA" sz="1050" b="1" dirty="0">
                <a:latin typeface="Mothanna" panose="02000503000000000000" pitchFamily="2" charset="-78"/>
                <a:cs typeface="Mothanna" panose="02000503000000000000" pitchFamily="2" charset="-78"/>
              </a:rPr>
              <a:t>بكالوريا في علوم الحياة والأرض</a:t>
            </a:r>
            <a:endParaRPr lang="fr-FR" sz="1050" b="1" dirty="0"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54" name="Subtitle 2">
            <a:extLst>
              <a:ext uri="{FF2B5EF4-FFF2-40B4-BE49-F238E27FC236}">
                <a16:creationId xmlns:a16="http://schemas.microsoft.com/office/drawing/2014/main" id="{2A72ECC7-7D2B-4C9A-A26C-B77C8866DB20}"/>
              </a:ext>
            </a:extLst>
          </p:cNvPr>
          <p:cNvSpPr/>
          <p:nvPr/>
        </p:nvSpPr>
        <p:spPr>
          <a:xfrm>
            <a:off x="96109" y="2868494"/>
            <a:ext cx="3332755" cy="346767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spAutoFit/>
          </a:bodyPr>
          <a:lstStyle/>
          <a:p>
            <a:pPr algn="r" rtl="1"/>
            <a:r>
              <a:rPr lang="ar-MA" sz="100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0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0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00" b="1" dirty="0"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algn="r" rtl="1"/>
            <a:r>
              <a:rPr lang="ar-MA" sz="10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وصف بعض المهام التي كنت تنجزها في هذا المنصب.</a:t>
            </a:r>
          </a:p>
          <a:p>
            <a:pPr marL="309648" algn="r" rtl="1"/>
            <a:r>
              <a:rPr lang="fr-FR" sz="9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MA" sz="9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/>
            <a:endParaRPr lang="fr-MA" sz="1200" b="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/>
            <a:r>
              <a:rPr lang="ar-MA" sz="100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0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00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00" b="1" dirty="0"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algn="r" rtl="1"/>
            <a:r>
              <a:rPr lang="ar-MA" sz="10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وصف بعض المهام التي كنت تنجزها في هذا المنصب.</a:t>
            </a:r>
          </a:p>
          <a:p>
            <a:pPr marL="309648" algn="r" rtl="1"/>
            <a:r>
              <a:rPr lang="fr-FR" sz="9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00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00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/>
            <a:endParaRPr lang="fr-FR" sz="1200" b="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/>
            <a:r>
              <a:rPr lang="ar-MA" sz="1027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27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27" b="1" dirty="0"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algn="r" rtl="1"/>
            <a:r>
              <a:rPr lang="ar-MA" sz="1027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وصف بعض المهام التي كنت تنجزها في هذا المنصب.</a:t>
            </a:r>
          </a:p>
          <a:p>
            <a:pPr marL="309648" algn="r" rtl="1"/>
            <a:r>
              <a: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DBB9B493-E4C5-4F93-8372-237C78501034}"/>
              </a:ext>
            </a:extLst>
          </p:cNvPr>
          <p:cNvSpPr/>
          <p:nvPr/>
        </p:nvSpPr>
        <p:spPr>
          <a:xfrm>
            <a:off x="2628056" y="1964586"/>
            <a:ext cx="1744749" cy="3278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>
            <a:spAutoFit/>
          </a:bodyPr>
          <a:lstStyle/>
          <a:p>
            <a:pPr algn="r" rtl="1">
              <a:lnSpc>
                <a:spcPct val="107000"/>
              </a:lnSpc>
              <a:spcAft>
                <a:spcPts val="684"/>
              </a:spcAft>
            </a:pPr>
            <a:r>
              <a:rPr lang="ar-MA" sz="1800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مصـمم جرافيـــك</a:t>
            </a:r>
            <a:endParaRPr lang="fr-FR" sz="1800" dirty="0">
              <a:solidFill>
                <a:schemeClr val="bg1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38313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216</Words>
  <Application>Microsoft Office PowerPoint</Application>
  <PresentationFormat>A4 Paper (210x297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Mothanna</vt:lpstr>
      <vt:lpstr>Open Sans</vt:lpstr>
      <vt:lpstr>Tahoma</vt:lpstr>
      <vt:lpstr>Times New Roman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YOUSSEFF BAHLA</cp:lastModifiedBy>
  <cp:revision>199</cp:revision>
  <dcterms:created xsi:type="dcterms:W3CDTF">2015-07-03T12:55:42Z</dcterms:created>
  <dcterms:modified xsi:type="dcterms:W3CDTF">2018-09-25T19:29:00Z</dcterms:modified>
</cp:coreProperties>
</file>