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6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B375"/>
    <a:srgbClr val="1C2125"/>
    <a:srgbClr val="929292"/>
    <a:srgbClr val="FBD4B4"/>
    <a:srgbClr val="5D001D"/>
    <a:srgbClr val="9B1750"/>
    <a:srgbClr val="E3E2DE"/>
    <a:srgbClr val="241914"/>
    <a:srgbClr val="538385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1344" autoAdjust="0"/>
  </p:normalViewPr>
  <p:slideViewPr>
    <p:cSldViewPr snapToGrid="0" snapToObjects="1">
      <p:cViewPr varScale="1">
        <p:scale>
          <a:sx n="44" d="100"/>
          <a:sy n="44" d="100"/>
        </p:scale>
        <p:origin x="2358" y="4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07-12-1439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18/08/2018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BBCC615-5718-4F2E-8B95-2A29F68F2087}"/>
              </a:ext>
            </a:extLst>
          </p:cNvPr>
          <p:cNvSpPr/>
          <p:nvPr/>
        </p:nvSpPr>
        <p:spPr>
          <a:xfrm>
            <a:off x="4565862" y="1721494"/>
            <a:ext cx="2299830" cy="8184506"/>
          </a:xfrm>
          <a:prstGeom prst="rect">
            <a:avLst/>
          </a:prstGeom>
          <a:solidFill>
            <a:srgbClr val="1EBB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D512D5-730D-4433-83BD-F125FF3C4E0F}"/>
              </a:ext>
            </a:extLst>
          </p:cNvPr>
          <p:cNvSpPr/>
          <p:nvPr/>
        </p:nvSpPr>
        <p:spPr>
          <a:xfrm>
            <a:off x="1" y="0"/>
            <a:ext cx="6858000" cy="1890641"/>
          </a:xfrm>
          <a:prstGeom prst="rect">
            <a:avLst/>
          </a:prstGeom>
          <a:solidFill>
            <a:srgbClr val="4444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C7662E8-67B2-4E41-A1D4-5783B860A03E}"/>
              </a:ext>
            </a:extLst>
          </p:cNvPr>
          <p:cNvGrpSpPr/>
          <p:nvPr/>
        </p:nvGrpSpPr>
        <p:grpSpPr>
          <a:xfrm>
            <a:off x="4703570" y="2458037"/>
            <a:ext cx="2024411" cy="1347330"/>
            <a:chOff x="799860" y="776098"/>
            <a:chExt cx="2024411" cy="134733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92D22F7-2E7E-41AF-923C-D331597390DA}"/>
                </a:ext>
              </a:extLst>
            </p:cNvPr>
            <p:cNvGrpSpPr/>
            <p:nvPr/>
          </p:nvGrpSpPr>
          <p:grpSpPr>
            <a:xfrm>
              <a:off x="2516295" y="1815452"/>
              <a:ext cx="307976" cy="307976"/>
              <a:chOff x="2516295" y="1815452"/>
              <a:chExt cx="307976" cy="307976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6E6485BC-7ADD-41C4-9C58-819F48D9E03E}"/>
                  </a:ext>
                </a:extLst>
              </p:cNvPr>
              <p:cNvSpPr/>
              <p:nvPr/>
            </p:nvSpPr>
            <p:spPr>
              <a:xfrm>
                <a:off x="2516295" y="1815452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D2CDAF7E-D5E9-463E-836C-94B21D2AF353}"/>
                  </a:ext>
                </a:extLst>
              </p:cNvPr>
              <p:cNvPicPr/>
              <p:nvPr/>
            </p:nvPicPr>
            <p:blipFill>
              <a:blip r:embed="rId2" cstate="screen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92543" y="1872790"/>
                <a:ext cx="153988" cy="1539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B1B5532-60A2-4941-A2B2-1B8A929D15BD}"/>
                </a:ext>
              </a:extLst>
            </p:cNvPr>
            <p:cNvGrpSpPr/>
            <p:nvPr/>
          </p:nvGrpSpPr>
          <p:grpSpPr>
            <a:xfrm>
              <a:off x="2511759" y="776098"/>
              <a:ext cx="307976" cy="307976"/>
              <a:chOff x="2511759" y="776098"/>
              <a:chExt cx="307976" cy="307976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11F2B92E-26A2-464C-BC75-BBDBF40ABBF8}"/>
                  </a:ext>
                </a:extLst>
              </p:cNvPr>
              <p:cNvSpPr/>
              <p:nvPr/>
            </p:nvSpPr>
            <p:spPr>
              <a:xfrm>
                <a:off x="2511759" y="776098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206DEDF3-247F-43C9-864A-2844EEFE65D6}"/>
                  </a:ext>
                </a:extLst>
              </p:cNvPr>
              <p:cNvPicPr/>
              <p:nvPr/>
            </p:nvPicPr>
            <p:blipFill>
              <a:blip r:embed="rId4" cstate="screen">
                <a:duotone>
                  <a:prstClr val="black"/>
                  <a:schemeClr val="tx1">
                    <a:tint val="45000"/>
                    <a:satMod val="400000"/>
                  </a:schemeClr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harpenSoften amount="-4000"/>
                        </a14:imgEffect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8534" y="849733"/>
                <a:ext cx="154426" cy="15442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8B5AF1-41BB-43CE-A9BA-C74187E0E913}"/>
                </a:ext>
              </a:extLst>
            </p:cNvPr>
            <p:cNvGrpSpPr/>
            <p:nvPr/>
          </p:nvGrpSpPr>
          <p:grpSpPr>
            <a:xfrm>
              <a:off x="2511759" y="1124882"/>
              <a:ext cx="307976" cy="307976"/>
              <a:chOff x="2511759" y="1124882"/>
              <a:chExt cx="307976" cy="307976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49D1AD9D-078B-4E7C-ACD3-9AB58BDD087F}"/>
                  </a:ext>
                </a:extLst>
              </p:cNvPr>
              <p:cNvSpPr/>
              <p:nvPr/>
            </p:nvSpPr>
            <p:spPr>
              <a:xfrm>
                <a:off x="2511759" y="1124882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07939A1F-B151-4FA0-8610-FA657EE53204}"/>
                  </a:ext>
                </a:extLst>
              </p:cNvPr>
              <p:cNvPicPr/>
              <p:nvPr/>
            </p:nvPicPr>
            <p:blipFill>
              <a:blip r:embed="rId6" cstate="screen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6662" y="1192449"/>
                <a:ext cx="163285" cy="16328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A292A8B-27F0-4AAB-9E19-720C675551DA}"/>
                </a:ext>
              </a:extLst>
            </p:cNvPr>
            <p:cNvGrpSpPr/>
            <p:nvPr/>
          </p:nvGrpSpPr>
          <p:grpSpPr>
            <a:xfrm>
              <a:off x="2511759" y="1469660"/>
              <a:ext cx="307976" cy="307976"/>
              <a:chOff x="2511759" y="1469660"/>
              <a:chExt cx="307976" cy="307976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58D5634-6E0B-4E5F-9506-48BB2D25D287}"/>
                  </a:ext>
                </a:extLst>
              </p:cNvPr>
              <p:cNvSpPr/>
              <p:nvPr/>
            </p:nvSpPr>
            <p:spPr>
              <a:xfrm>
                <a:off x="2511759" y="1469660"/>
                <a:ext cx="307976" cy="3079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fr-FR" sz="1350" dirty="0">
                  <a:latin typeface="Mothanna" panose="02000503000000000000" pitchFamily="2" charset="-78"/>
                  <a:cs typeface="Mothanna" panose="02000503000000000000" pitchFamily="2" charset="-78"/>
                </a:endParaRPr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9F7FC1EA-3D58-4A48-A2B7-4AA840F554D8}"/>
                  </a:ext>
                </a:extLst>
              </p:cNvPr>
              <p:cNvPicPr/>
              <p:nvPr/>
            </p:nvPicPr>
            <p:blipFill>
              <a:blip r:embed="rId8" cstate="screen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rightnessContrast brigh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2586661" y="1534789"/>
                <a:ext cx="153988" cy="15398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5FCA785-78B7-479E-BD6E-69514353715E}"/>
                </a:ext>
              </a:extLst>
            </p:cNvPr>
            <p:cNvGrpSpPr/>
            <p:nvPr/>
          </p:nvGrpSpPr>
          <p:grpSpPr>
            <a:xfrm>
              <a:off x="799860" y="866280"/>
              <a:ext cx="1736205" cy="1217194"/>
              <a:chOff x="799860" y="866280"/>
              <a:chExt cx="1736205" cy="1217194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0EC7F5C-98F0-4FC6-A595-6BADB3F56731}"/>
                  </a:ext>
                </a:extLst>
              </p:cNvPr>
              <p:cNvSpPr/>
              <p:nvPr/>
            </p:nvSpPr>
            <p:spPr>
              <a:xfrm>
                <a:off x="799860" y="1555930"/>
                <a:ext cx="1736205" cy="122582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ar-MA" sz="941" b="1" dirty="0">
                    <a:solidFill>
                      <a:schemeClr val="bg1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28 سنة, </a:t>
                </a:r>
                <a:r>
                  <a:rPr lang="ar-DZ" sz="941" b="1" dirty="0">
                    <a:solidFill>
                      <a:schemeClr val="bg1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أعزب</a:t>
                </a:r>
                <a:endParaRPr lang="fr-FR" sz="898" b="1" dirty="0">
                  <a:solidFill>
                    <a:schemeClr val="bg1"/>
                  </a:solidFill>
                  <a:latin typeface="Mothanna" panose="02000503000000000000" pitchFamily="2" charset="-78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3A3F6EE-4097-4F4E-9435-9C8C3FB770ED}"/>
                  </a:ext>
                </a:extLst>
              </p:cNvPr>
              <p:cNvSpPr/>
              <p:nvPr/>
            </p:nvSpPr>
            <p:spPr>
              <a:xfrm>
                <a:off x="801611" y="866280"/>
                <a:ext cx="1714683" cy="11505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FR" sz="898" b="1" dirty="0">
                    <a:solidFill>
                      <a:schemeClr val="bg1"/>
                    </a:solidFill>
                    <a:latin typeface="+mj-lt"/>
                    <a:ea typeface="Open Sans" panose="020B0606030504020204" pitchFamily="34" charset="0"/>
                    <a:cs typeface="Mothanna" panose="02000503000000000000" pitchFamily="2" charset="-78"/>
                  </a:rPr>
                  <a:t>+2126-00-00-00-00</a:t>
                </a:r>
                <a:endParaRPr lang="fr-FR" sz="856" b="1" dirty="0">
                  <a:solidFill>
                    <a:schemeClr val="bg1"/>
                  </a:solidFill>
                  <a:latin typeface="+mj-lt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50D0762-0E3B-4AF2-B1B6-28ED4C743FD1}"/>
                  </a:ext>
                </a:extLst>
              </p:cNvPr>
              <p:cNvSpPr/>
              <p:nvPr/>
            </p:nvSpPr>
            <p:spPr>
              <a:xfrm>
                <a:off x="801611" y="1187324"/>
                <a:ext cx="1710147" cy="145165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FR" sz="898" b="1" dirty="0">
                    <a:solidFill>
                      <a:schemeClr val="bg1"/>
                    </a:solidFill>
                    <a:latin typeface="+mj-lt"/>
                    <a:ea typeface="Open Sans" panose="020B0606030504020204" pitchFamily="34" charset="0"/>
                    <a:cs typeface="Mothanna" panose="02000503000000000000" pitchFamily="2" charset="-78"/>
                  </a:rPr>
                  <a:t>Bahla.works@gmail.com</a:t>
                </a:r>
                <a:endParaRPr lang="fr-FR" sz="856" b="1" dirty="0">
                  <a:solidFill>
                    <a:schemeClr val="bg1"/>
                  </a:solidFill>
                  <a:latin typeface="+mj-lt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9884F28-E7EB-426A-8748-515B0F011BA1}"/>
                  </a:ext>
                </a:extLst>
              </p:cNvPr>
              <p:cNvSpPr/>
              <p:nvPr/>
            </p:nvSpPr>
            <p:spPr>
              <a:xfrm>
                <a:off x="799861" y="1849570"/>
                <a:ext cx="1716434" cy="233904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ar-DZ" sz="941" b="1" dirty="0">
                    <a:solidFill>
                      <a:schemeClr val="bg1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المملكة المغربية </a:t>
                </a:r>
                <a:r>
                  <a:rPr lang="ar-MA" sz="941" b="1" dirty="0">
                    <a:solidFill>
                      <a:schemeClr val="bg1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,</a:t>
                </a:r>
                <a:r>
                  <a:rPr lang="ar-DZ" sz="941" b="1" dirty="0">
                    <a:solidFill>
                      <a:schemeClr val="bg1"/>
                    </a:solidFill>
                    <a:latin typeface="Mothanna" panose="02000503000000000000" pitchFamily="2" charset="-78"/>
                    <a:ea typeface="Open Sans" panose="020B0606030504020204" pitchFamily="34" charset="0"/>
                    <a:cs typeface="Mothanna" panose="02000503000000000000" pitchFamily="2" charset="-78"/>
                  </a:rPr>
                  <a:t>الرباط</a:t>
                </a:r>
                <a:endParaRPr lang="fr-FR" sz="898" b="1" dirty="0">
                  <a:solidFill>
                    <a:schemeClr val="bg1"/>
                  </a:solidFill>
                  <a:latin typeface="Mothanna" panose="02000503000000000000" pitchFamily="2" charset="-78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</p:txBody>
          </p:sp>
        </p:grp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844308" y="4631701"/>
            <a:ext cx="2914394" cy="324000"/>
          </a:xfrm>
          <a:prstGeom prst="rect">
            <a:avLst/>
          </a:prstGeom>
          <a:solidFill>
            <a:srgbClr val="1EBBE6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خبـرات العمـل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844308" y="2059990"/>
            <a:ext cx="2914394" cy="324000"/>
          </a:xfrm>
          <a:prstGeom prst="rect">
            <a:avLst/>
          </a:prstGeom>
          <a:solidFill>
            <a:srgbClr val="1EBBE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المؤهلات التعليمية</a:t>
            </a:r>
            <a:endParaRPr lang="fr-FR" sz="1711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4651426" y="5647055"/>
            <a:ext cx="2124321" cy="324000"/>
          </a:xfrm>
          <a:prstGeom prst="rect">
            <a:avLst/>
          </a:prstGeom>
          <a:solidFill>
            <a:srgbClr val="44444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المهارات الشخصية</a:t>
            </a:r>
            <a:r>
              <a:rPr lang="fr-FR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 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4653100" y="4192069"/>
            <a:ext cx="2124837" cy="324000"/>
          </a:xfrm>
          <a:prstGeom prst="rect">
            <a:avLst/>
          </a:prstGeom>
          <a:solidFill>
            <a:srgbClr val="44444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اللغـات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4655806" y="8233995"/>
            <a:ext cx="2124320" cy="324000"/>
          </a:xfrm>
          <a:prstGeom prst="rect">
            <a:avLst/>
          </a:prstGeom>
          <a:solidFill>
            <a:srgbClr val="44444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 algn="ctr">
              <a:lnSpc>
                <a:spcPct val="107000"/>
              </a:lnSpc>
              <a:spcAft>
                <a:spcPts val="684"/>
              </a:spcAft>
            </a:pPr>
            <a:r>
              <a:rPr lang="a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الإهتمامـات والهوايـات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43829" y="8638094"/>
          <a:ext cx="1931918" cy="84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r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ar-MA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الق</a:t>
                      </a:r>
                      <a:r>
                        <a:rPr lang="ar-DZ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ـ</a:t>
                      </a:r>
                      <a:r>
                        <a:rPr lang="ar-MA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راءة</a:t>
                      </a:r>
                    </a:p>
                    <a:p>
                      <a:pPr marL="0" indent="0" algn="r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ar-MA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الرياضـة</a:t>
                      </a:r>
                    </a:p>
                    <a:p>
                      <a:pPr marL="0" indent="0" algn="r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ar-MA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السفــر</a:t>
                      </a:r>
                    </a:p>
                    <a:p>
                      <a:pPr marL="0" indent="0" algn="r" defTabSz="400827" rtl="1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ar-MA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الأن</a:t>
                      </a:r>
                      <a:r>
                        <a:rPr lang="ar-DZ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ـ</a:t>
                      </a:r>
                      <a:r>
                        <a:rPr lang="ar-MA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ت</a:t>
                      </a:r>
                      <a:r>
                        <a:rPr lang="ar-DZ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ـ</a:t>
                      </a:r>
                      <a:r>
                        <a:rPr lang="ar-MA" sz="941" b="1" kern="1200" dirty="0">
                          <a:solidFill>
                            <a:schemeClr val="bg1"/>
                          </a:solidFill>
                          <a:latin typeface="Mothanna" panose="02000503000000000000" pitchFamily="2" charset="-78"/>
                          <a:ea typeface="+mn-ea"/>
                          <a:cs typeface="Mothanna" panose="02000503000000000000" pitchFamily="2" charset="-78"/>
                        </a:rPr>
                        <a:t>رنـت</a:t>
                      </a:r>
                      <a:endParaRPr lang="fr-FR" sz="941" b="1" kern="1200" dirty="0">
                        <a:solidFill>
                          <a:schemeClr val="bg1"/>
                        </a:solidFill>
                        <a:latin typeface="Mothanna" panose="02000503000000000000" pitchFamily="2" charset="-78"/>
                        <a:ea typeface="+mn-ea"/>
                        <a:cs typeface="Mothanna" panose="02000503000000000000" pitchFamily="2" charset="-78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sp>
        <p:nvSpPr>
          <p:cNvPr id="129" name="Text Box 5">
            <a:extLst>
              <a:ext uri="{FF2B5EF4-FFF2-40B4-BE49-F238E27FC236}">
                <a16:creationId xmlns:a16="http://schemas.microsoft.com/office/drawing/2014/main" id="{904B5ECA-A43F-424A-AAC2-53C3DAFBB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784" y="1130552"/>
            <a:ext cx="4501366" cy="553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226" tIns="39113" rIns="78226" bIns="39113" numCol="1" anchor="t" anchorCtr="0" compatLnSpc="1">
            <a:prstTxWarp prst="textNoShape">
              <a:avLst/>
            </a:prstTxWarp>
            <a:spAutoFit/>
          </a:bodyPr>
          <a:lstStyle/>
          <a:p>
            <a:pPr algn="just" rtl="1"/>
            <a:r>
              <a:rPr lang="ar-MA" sz="1027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مهتم بمجال الجرافيك وتصميم واجهات المواقع وكذلك التصوير, وفي تطور مستمر بفضل الله. قررت إنشاء هذا الموقع ليكون موقع لمساعدة كل من لم يمكن بإنشاء سيرة ذاتية بمفرده. </a:t>
            </a:r>
            <a:endParaRPr lang="fr-FR" sz="1027" dirty="0">
              <a:solidFill>
                <a:schemeClr val="bg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id="{CDF04AD7-4FCB-4488-BB47-FD639C7AD036}"/>
              </a:ext>
            </a:extLst>
          </p:cNvPr>
          <p:cNvSpPr/>
          <p:nvPr/>
        </p:nvSpPr>
        <p:spPr>
          <a:xfrm>
            <a:off x="1819302" y="806605"/>
            <a:ext cx="2914394" cy="275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  <a:spcAft>
                <a:spcPts val="684"/>
              </a:spcAft>
            </a:pPr>
            <a:r>
              <a:rPr lang="ar-MA" sz="1369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مصـمم جرافيـــك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5E9944-0FA8-40C1-958D-71AC034B2739}"/>
              </a:ext>
            </a:extLst>
          </p:cNvPr>
          <p:cNvSpPr/>
          <p:nvPr/>
        </p:nvSpPr>
        <p:spPr>
          <a:xfrm>
            <a:off x="427301" y="182539"/>
            <a:ext cx="4306395" cy="7503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80000"/>
              </a:lnSpc>
            </a:pPr>
            <a:r>
              <a:rPr lang="ar-MA" sz="3422" b="1" dirty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باحلــى يوســف</a:t>
            </a:r>
            <a:r>
              <a:rPr lang="fr-FR" sz="2053" b="1" dirty="0">
                <a:solidFill>
                  <a:schemeClr val="bg1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</a:t>
            </a:r>
            <a:endParaRPr lang="fr-FR" sz="898" dirty="0">
              <a:solidFill>
                <a:schemeClr val="bg1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C0F1567A-5BD0-4ABD-9B90-24016F76EA9B}"/>
              </a:ext>
            </a:extLst>
          </p:cNvPr>
          <p:cNvSpPr/>
          <p:nvPr/>
        </p:nvSpPr>
        <p:spPr>
          <a:xfrm>
            <a:off x="24645" y="2501360"/>
            <a:ext cx="4184590" cy="185678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spAutoFit/>
          </a:bodyPr>
          <a:lstStyle/>
          <a:p>
            <a:pPr algn="r" rtl="1" fontAlgn="base"/>
            <a:r>
              <a:rPr lang="ar-MA" sz="1198" b="1" dirty="0">
                <a:solidFill>
                  <a:srgbClr val="0489A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2014-2017:</a:t>
            </a:r>
            <a:r>
              <a:rPr lang="ar-MA" sz="941" b="1" dirty="0">
                <a:solidFill>
                  <a:srgbClr val="0489A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198" dirty="0">
                <a:solidFill>
                  <a:srgbClr val="0489A8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كلية العلوم القانونية والاقتصادية والاجتماعية - أكدال  </a:t>
            </a:r>
          </a:p>
          <a:p>
            <a:pPr marL="154824" algn="r" rtl="1" fontAlgn="base"/>
            <a:r>
              <a:rPr lang="ar-MA" sz="1027" b="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إجـازة فـي الإقتصـاد</a:t>
            </a:r>
          </a:p>
          <a:p>
            <a:pPr marL="154824" algn="r" rtl="1" fontAlgn="base"/>
            <a:endParaRPr lang="fr-FR" sz="102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 fontAlgn="base"/>
            <a:r>
              <a:rPr lang="ar-MA" sz="1198" b="1" dirty="0">
                <a:solidFill>
                  <a:srgbClr val="0489A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2012-2014:</a:t>
            </a:r>
            <a:r>
              <a:rPr lang="ar-MA" sz="941" b="1" dirty="0">
                <a:solidFill>
                  <a:srgbClr val="0489A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 </a:t>
            </a:r>
            <a:r>
              <a:rPr lang="ar-MA" sz="1198" dirty="0">
                <a:solidFill>
                  <a:srgbClr val="0489A8"/>
                </a:solidFill>
                <a:latin typeface="Mothanna" panose="02000503000000000000" pitchFamily="2" charset="-78"/>
                <a:ea typeface="Calibri" panose="020F0502020204030204" pitchFamily="34" charset="0"/>
                <a:cs typeface="Mothanna" panose="02000503000000000000" pitchFamily="2" charset="-78"/>
              </a:rPr>
              <a:t>المعهـد المتخصـص للعلـوم التطبيقيـة</a:t>
            </a:r>
            <a:endParaRPr lang="fr-FR" sz="1027" dirty="0">
              <a:solidFill>
                <a:srgbClr val="0489A8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marL="154824" algn="r" rtl="1" fontAlgn="base"/>
            <a:r>
              <a:rPr lang="ar-MA" sz="1027" b="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دبلـوم متخصـص في الطبـع المعلوماتـي</a:t>
            </a:r>
            <a:endParaRPr lang="ar-MA" sz="1198" b="1" dirty="0">
              <a:solidFill>
                <a:srgbClr val="444444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154824" algn="r" rtl="1" fontAlgn="base"/>
            <a:endParaRPr lang="fr-FR" sz="1027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 fontAlgn="base"/>
            <a:r>
              <a:rPr lang="ar-MA" sz="1369" b="1" dirty="0">
                <a:solidFill>
                  <a:srgbClr val="0489A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 </a:t>
            </a:r>
            <a:r>
              <a:rPr lang="ar-MA" sz="1198" b="1" dirty="0">
                <a:solidFill>
                  <a:srgbClr val="0489A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2011-2012</a:t>
            </a:r>
            <a:r>
              <a:rPr lang="ar-MA" sz="1027" b="1" dirty="0">
                <a:solidFill>
                  <a:srgbClr val="0489A8"/>
                </a:solidFill>
                <a:latin typeface="Mothanna" panose="02000503000000000000" pitchFamily="2" charset="-78"/>
                <a:ea typeface="Tahoma" panose="020B0604030504040204" pitchFamily="34" charset="0"/>
                <a:cs typeface="Mothanna" panose="02000503000000000000" pitchFamily="2" charset="-78"/>
              </a:rPr>
              <a:t>: </a:t>
            </a:r>
            <a:r>
              <a:rPr lang="ar-MA" sz="1198" dirty="0">
                <a:solidFill>
                  <a:srgbClr val="0489A8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ثانويـة المختـار السوسـي المعازيـز</a:t>
            </a:r>
            <a:endParaRPr lang="fr-FR" sz="1198" dirty="0">
              <a:solidFill>
                <a:srgbClr val="0489A8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marL="154824" algn="r" rtl="1" fontAlgn="base">
              <a:tabLst>
                <a:tab pos="228162" algn="l"/>
              </a:tabLst>
            </a:pPr>
            <a:r>
              <a:rPr lang="ar-MA" sz="1027" b="1" dirty="0">
                <a:solidFill>
                  <a:srgbClr val="444444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بكالوريا في علوم الحياة والأرض</a:t>
            </a:r>
            <a:endParaRPr lang="fr-FR" sz="1027" b="1" dirty="0">
              <a:solidFill>
                <a:srgbClr val="444444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3CDBA44-805B-4803-A4F9-D40CC530D32D}"/>
              </a:ext>
            </a:extLst>
          </p:cNvPr>
          <p:cNvSpPr/>
          <p:nvPr/>
        </p:nvSpPr>
        <p:spPr>
          <a:xfrm>
            <a:off x="54578" y="5116730"/>
            <a:ext cx="4108913" cy="3322438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spAutoFit/>
          </a:bodyPr>
          <a:lstStyle/>
          <a:p>
            <a:pPr algn="r" rtl="1"/>
            <a:r>
              <a:rPr lang="ar-MA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27" b="1" dirty="0">
              <a:solidFill>
                <a:srgbClr val="0489A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algn="r" rtl="1"/>
            <a:r>
              <a:rPr lang="ar-MA" sz="1027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وصف بعض المهام التي كنت تنجزها في هذا المنصب.</a:t>
            </a:r>
          </a:p>
          <a:p>
            <a:pPr marL="309648" algn="r" rtl="1"/>
            <a:r>
              <a:rPr lang="fr-FR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solidFill>
                <a:srgbClr val="444444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</a:t>
            </a:r>
            <a:r>
              <a:rPr lang="ar-MA" sz="941" dirty="0">
                <a:solidFill>
                  <a:srgbClr val="494F4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.</a:t>
            </a:r>
            <a:endParaRPr lang="fr-FR" sz="941" dirty="0">
              <a:solidFill>
                <a:srgbClr val="494F4F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/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 fontAlgn="base">
              <a:lnSpc>
                <a:spcPct val="115000"/>
              </a:lnSpc>
            </a:pPr>
            <a:endParaRPr lang="fr-FR" sz="898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/>
            <a:r>
              <a:rPr lang="ar-MA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27" b="1" dirty="0">
              <a:solidFill>
                <a:srgbClr val="0489A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algn="r" rtl="1"/>
            <a:r>
              <a:rPr lang="ar-MA" sz="1027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وصف بعض المهام التي كنت تنجزها في هذا المنصب.</a:t>
            </a:r>
          </a:p>
          <a:p>
            <a:pPr marL="309648" algn="r" rtl="1"/>
            <a:r>
              <a:rPr lang="fr-FR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solidFill>
                <a:srgbClr val="444444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</a:t>
            </a:r>
            <a:r>
              <a:rPr lang="ar-MA" sz="941" dirty="0">
                <a:solidFill>
                  <a:srgbClr val="494F4F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.</a:t>
            </a:r>
            <a:endParaRPr lang="fr-FR" sz="941" dirty="0">
              <a:solidFill>
                <a:srgbClr val="494F4F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/>
            <a:endParaRPr lang="fr-FR" sz="941" dirty="0"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algn="r" rtl="1" fontAlgn="base">
              <a:lnSpc>
                <a:spcPct val="115000"/>
              </a:lnSpc>
            </a:pPr>
            <a:endParaRPr lang="fr-FR" sz="898" dirty="0"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/>
            <a:r>
              <a:rPr lang="ar-MA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شهر 2017 – شهر 2017 </a:t>
            </a:r>
            <a:r>
              <a:rPr lang="fr-FR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|</a:t>
            </a:r>
            <a:r>
              <a:rPr lang="ar-MA" sz="1027" b="1" dirty="0">
                <a:solidFill>
                  <a:srgbClr val="0489A8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إسم الشركة</a:t>
            </a:r>
            <a:endParaRPr lang="fr-FR" sz="1027" b="1" dirty="0">
              <a:solidFill>
                <a:srgbClr val="0489A8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algn="r" rtl="1"/>
            <a:r>
              <a:rPr lang="ar-MA" sz="1027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مصمم جرافيك: وصف بعض المهام التي كنت تنجزها في هذا المنصب.</a:t>
            </a:r>
          </a:p>
          <a:p>
            <a:pPr marL="309648" algn="r" rtl="1"/>
            <a:r>
              <a:rPr lang="fr-FR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solidFill>
                <a:srgbClr val="444444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  <a:p>
            <a:pPr marL="309648" algn="r" rtl="1"/>
            <a:r>
              <a:rPr lang="fr-FR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-</a:t>
            </a:r>
            <a:r>
              <a:rPr lang="ar-MA" sz="94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أيضا النتائج التي حققتها.</a:t>
            </a:r>
            <a:endParaRPr lang="fr-FR" sz="941" dirty="0">
              <a:solidFill>
                <a:srgbClr val="444444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451C91-E5BF-4900-93C0-38EBAFACC44D}"/>
              </a:ext>
            </a:extLst>
          </p:cNvPr>
          <p:cNvSpPr>
            <a:spLocks/>
          </p:cNvSpPr>
          <p:nvPr/>
        </p:nvSpPr>
        <p:spPr>
          <a:xfrm>
            <a:off x="4733696" y="5971055"/>
            <a:ext cx="2039390" cy="201065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noAutofit/>
          </a:bodyPr>
          <a:lstStyle/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</a:t>
            </a:r>
            <a:r>
              <a:rPr lang="ar-DZ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,,,,,,,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</a:t>
            </a:r>
            <a:r>
              <a:rPr lang="ar-DZ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,,,,,,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ar-DZ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,,,,,</a:t>
            </a:r>
            <a:r>
              <a:rPr lang="fr-FR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3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ar-DZ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,,,,,,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 </a:t>
            </a:r>
            <a:r>
              <a:rPr lang="ar-DZ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,,,,,,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</a:t>
            </a:r>
            <a:r>
              <a:rPr lang="ar-DZ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,,,,,,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</a:t>
            </a:r>
            <a:r>
              <a:rPr lang="ar-DZ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,,,,,,,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  <a:p>
            <a:pPr algn="r" rtl="1">
              <a:spcBef>
                <a:spcPts val="200"/>
              </a:spcBef>
              <a:spcAft>
                <a:spcPts val="2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مهـارة</a:t>
            </a:r>
            <a:r>
              <a:rPr lang="ar-DZ" sz="941" b="1" dirty="0">
                <a:solidFill>
                  <a:schemeClr val="bg1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,,,,,,</a:t>
            </a:r>
            <a:endParaRPr lang="fr-FR" sz="1198" dirty="0">
              <a:solidFill>
                <a:schemeClr val="bg1"/>
              </a:solidFill>
              <a:latin typeface="Mothanna" panose="02000503000000000000" pitchFamily="2" charset="-78"/>
              <a:ea typeface="Calibri" panose="020F0502020204030204" pitchFamily="34" charset="0"/>
              <a:cs typeface="Mothanna" panose="02000503000000000000" pitchFamily="2" charset="-78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3451D55-0257-4C4C-9894-A7A461B2B1E8}"/>
              </a:ext>
            </a:extLst>
          </p:cNvPr>
          <p:cNvSpPr/>
          <p:nvPr/>
        </p:nvSpPr>
        <p:spPr>
          <a:xfrm>
            <a:off x="5967999" y="4723564"/>
            <a:ext cx="809938" cy="6976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r" rtl="1">
              <a:lnSpc>
                <a:spcPct val="107000"/>
              </a:lnSpc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العربيـة</a:t>
            </a:r>
          </a:p>
          <a:p>
            <a:pPr algn="r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الإنجليزيـة</a:t>
            </a:r>
            <a:endParaRPr lang="fr-FR" sz="941" b="1" dirty="0">
              <a:solidFill>
                <a:schemeClr val="bg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  <a:p>
            <a:pPr algn="r" rtl="1">
              <a:lnSpc>
                <a:spcPct val="107000"/>
              </a:lnSpc>
            </a:pPr>
            <a:r>
              <a:rPr lang="ar-MA" sz="941" b="1" dirty="0">
                <a:solidFill>
                  <a:schemeClr val="bg1"/>
                </a:solidFill>
                <a:latin typeface="Mothanna" panose="02000503000000000000" pitchFamily="2" charset="-78"/>
                <a:cs typeface="Mothanna" panose="02000503000000000000" pitchFamily="2" charset="-78"/>
              </a:rPr>
              <a:t>الفرنسيـة</a:t>
            </a:r>
            <a:endParaRPr lang="fr-FR" sz="941" b="1" dirty="0">
              <a:solidFill>
                <a:schemeClr val="bg1"/>
              </a:solidFill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-4967" t="-417" r="4967" b="417"/>
          <a:stretch/>
        </p:blipFill>
        <p:spPr>
          <a:xfrm>
            <a:off x="5009277" y="170733"/>
            <a:ext cx="1456131" cy="1456131"/>
          </a:xfrm>
          <a:prstGeom prst="ellipse">
            <a:avLst/>
          </a:prstGeom>
          <a:solidFill>
            <a:srgbClr val="DDDDDB"/>
          </a:solidFill>
          <a:ln w="69850" cmpd="tri">
            <a:solidFill>
              <a:srgbClr val="1EBBE6"/>
            </a:solidFill>
            <a:prstDash val="lgDashDotDot"/>
          </a:ln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8B23A1B-F5E7-4506-8705-78F503D72B49}"/>
              </a:ext>
            </a:extLst>
          </p:cNvPr>
          <p:cNvSpPr/>
          <p:nvPr/>
        </p:nvSpPr>
        <p:spPr>
          <a:xfrm>
            <a:off x="4653616" y="2039208"/>
            <a:ext cx="2124321" cy="324000"/>
          </a:xfrm>
          <a:prstGeom prst="rect">
            <a:avLst/>
          </a:prstGeom>
          <a:solidFill>
            <a:srgbClr val="44444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معلومات عامة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538B166-034B-4D8C-931B-88ABC820DDBD}"/>
              </a:ext>
            </a:extLst>
          </p:cNvPr>
          <p:cNvSpPr/>
          <p:nvPr/>
        </p:nvSpPr>
        <p:spPr>
          <a:xfrm>
            <a:off x="4655806" y="4802172"/>
            <a:ext cx="1511530" cy="7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865569D-676E-41A8-8A98-4F003EBE5809}"/>
              </a:ext>
            </a:extLst>
          </p:cNvPr>
          <p:cNvSpPr/>
          <p:nvPr/>
        </p:nvSpPr>
        <p:spPr>
          <a:xfrm>
            <a:off x="4675183" y="4802172"/>
            <a:ext cx="1492526" cy="72000"/>
          </a:xfrm>
          <a:prstGeom prst="rect">
            <a:avLst/>
          </a:prstGeom>
          <a:solidFill>
            <a:srgbClr val="4444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C9B75BB-0455-46D4-AB2D-B6D9E932E768}"/>
              </a:ext>
            </a:extLst>
          </p:cNvPr>
          <p:cNvSpPr/>
          <p:nvPr/>
        </p:nvSpPr>
        <p:spPr>
          <a:xfrm>
            <a:off x="4653616" y="5026596"/>
            <a:ext cx="1511530" cy="7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9BF3045-CAEC-43AE-8DD6-D45A9A33E19C}"/>
              </a:ext>
            </a:extLst>
          </p:cNvPr>
          <p:cNvSpPr/>
          <p:nvPr/>
        </p:nvSpPr>
        <p:spPr>
          <a:xfrm>
            <a:off x="4877081" y="5026596"/>
            <a:ext cx="1288437" cy="72000"/>
          </a:xfrm>
          <a:prstGeom prst="rect">
            <a:avLst/>
          </a:prstGeom>
          <a:solidFill>
            <a:srgbClr val="4444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31AF251-F2D8-488B-9E6B-76BF0AD00177}"/>
              </a:ext>
            </a:extLst>
          </p:cNvPr>
          <p:cNvSpPr/>
          <p:nvPr/>
        </p:nvSpPr>
        <p:spPr>
          <a:xfrm>
            <a:off x="4651426" y="5251020"/>
            <a:ext cx="1511530" cy="7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96C5274-B218-4A30-9224-73A80385BF99}"/>
              </a:ext>
            </a:extLst>
          </p:cNvPr>
          <p:cNvSpPr/>
          <p:nvPr/>
        </p:nvSpPr>
        <p:spPr>
          <a:xfrm>
            <a:off x="5187757" y="5251020"/>
            <a:ext cx="975571" cy="72000"/>
          </a:xfrm>
          <a:prstGeom prst="rect">
            <a:avLst/>
          </a:prstGeom>
          <a:solidFill>
            <a:srgbClr val="4444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D174E605-BC10-4080-8BC3-56F74FF8452F}"/>
              </a:ext>
            </a:extLst>
          </p:cNvPr>
          <p:cNvSpPr/>
          <p:nvPr/>
        </p:nvSpPr>
        <p:spPr>
          <a:xfrm>
            <a:off x="282851" y="9032632"/>
            <a:ext cx="3793576" cy="48923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78226" tIns="39113" rIns="78226" bIns="39113" anchor="t" anchorCtr="0" compatLnSpc="0">
            <a:spAutoFit/>
          </a:bodyPr>
          <a:lstStyle/>
          <a:p>
            <a:pPr algn="r" rtl="1"/>
            <a:r>
              <a:rPr lang="ar-DZ" sz="1027" b="1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25-11-2018</a:t>
            </a:r>
            <a:endParaRPr lang="fr-FR" sz="1027" b="1" dirty="0">
              <a:solidFill>
                <a:srgbClr val="444444"/>
              </a:solidFill>
              <a:latin typeface="Mothanna" panose="02000503000000000000" pitchFamily="2" charset="-78"/>
              <a:ea typeface="Tahoma" panose="020B0604030504040204" pitchFamily="34" charset="0"/>
              <a:cs typeface="Mothanna" panose="02000503000000000000" pitchFamily="2" charset="-78"/>
            </a:endParaRPr>
          </a:p>
          <a:p>
            <a:pPr marL="73338" indent="-73338" algn="r" rtl="1"/>
            <a:r>
              <a:rPr lang="ar-DZ" sz="1027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مشروع ,,,,,,, </a:t>
            </a:r>
            <a:r>
              <a:rPr lang="ar-MA" sz="1027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:</a:t>
            </a:r>
            <a:r>
              <a:rPr lang="ar-DZ" sz="1027" dirty="0">
                <a:solidFill>
                  <a:srgbClr val="444444"/>
                </a:solidFill>
                <a:latin typeface="Mothanna" panose="02000503000000000000" pitchFamily="2" charset="-78"/>
                <a:ea typeface="Times New Roman" panose="02020603050405020304" pitchFamily="18" charset="0"/>
                <a:cs typeface="Mothanna" panose="02000503000000000000" pitchFamily="2" charset="-78"/>
              </a:rPr>
              <a:t> ,,,,,,,,,,,,,,,,,,,,,,,,,,,,,,,,,,,,,,,,,,,,,,,,,,,,,,,,,,,,,,,,,,,,,,,,,,,,,,,,,,,,,,,,,,,,,,,,,,,,,,,,,,</a:t>
            </a:r>
            <a:endParaRPr lang="ar-MA" sz="1027" dirty="0">
              <a:solidFill>
                <a:srgbClr val="444444"/>
              </a:solidFill>
              <a:latin typeface="Mothanna" panose="02000503000000000000" pitchFamily="2" charset="-78"/>
              <a:ea typeface="Times New Roman" panose="02020603050405020304" pitchFamily="18" charset="0"/>
              <a:cs typeface="Mothanna" panose="02000503000000000000" pitchFamily="2" charset="-78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844308" y="8573900"/>
            <a:ext cx="2914394" cy="324000"/>
          </a:xfrm>
          <a:prstGeom prst="rect">
            <a:avLst/>
          </a:prstGeom>
          <a:solidFill>
            <a:srgbClr val="1EBBE6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ar-DZ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thanna" panose="02000503000000000000" pitchFamily="2" charset="-78"/>
                <a:cs typeface="Mothanna" panose="02000503000000000000" pitchFamily="2" charset="-78"/>
              </a:rPr>
              <a:t>الإنجـازات</a:t>
            </a:r>
            <a:endParaRPr lang="ar-MA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thanna" panose="02000503000000000000" pitchFamily="2" charset="-78"/>
              <a:cs typeface="Mothanna" panose="02000503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456694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213</Words>
  <Application>Microsoft Office PowerPoint</Application>
  <PresentationFormat>A4 Paper (210x297 mm)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Mothanna</vt:lpstr>
      <vt:lpstr>Open Sans</vt:lpstr>
      <vt:lpstr>Symbol</vt:lpstr>
      <vt:lpstr>Tahoma</vt:lpstr>
      <vt:lpstr>Times New Roman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YOUSSEFF BAHLA</cp:lastModifiedBy>
  <cp:revision>143</cp:revision>
  <dcterms:created xsi:type="dcterms:W3CDTF">2015-07-03T12:55:42Z</dcterms:created>
  <dcterms:modified xsi:type="dcterms:W3CDTF">2018-08-18T12:50:42Z</dcterms:modified>
</cp:coreProperties>
</file>