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1344" autoAdjust="0"/>
  </p:normalViewPr>
  <p:slideViewPr>
    <p:cSldViewPr snapToGrid="0" snapToObjects="1">
      <p:cViewPr varScale="1">
        <p:scale>
          <a:sx n="44" d="100"/>
          <a:sy n="44" d="100"/>
        </p:scale>
        <p:origin x="2358" y="4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07-12-1439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4565862" y="1721494"/>
            <a:ext cx="2299830" cy="8184506"/>
          </a:xfrm>
          <a:prstGeom prst="rect">
            <a:avLst/>
          </a:prstGeom>
          <a:solidFill>
            <a:srgbClr val="1EBB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1890641"/>
          </a:xfrm>
          <a:prstGeom prst="rect">
            <a:avLst/>
          </a:prstGeom>
          <a:solidFill>
            <a:srgbClr val="4444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4703570" y="2458037"/>
            <a:ext cx="2024411" cy="1347330"/>
            <a:chOff x="799860" y="776098"/>
            <a:chExt cx="2024411" cy="134733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2" cstate="screen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4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6" cstate="screen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8" cstate="screen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799860" y="866280"/>
              <a:ext cx="1736205" cy="1217194"/>
              <a:chOff x="799860" y="866280"/>
              <a:chExt cx="1736205" cy="121719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799860" y="155593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801611" y="866280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+2126-00-00-00-00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801611" y="118732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Bahla.works@gmail.com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799861" y="184957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المملكة المغربية </a:t>
                </a: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,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الرباط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844308" y="4631701"/>
            <a:ext cx="2914394" cy="324000"/>
          </a:xfrm>
          <a:prstGeom prst="rect">
            <a:avLst/>
          </a:prstGeom>
          <a:solidFill>
            <a:srgbClr val="1EBBE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844308" y="2059990"/>
            <a:ext cx="2914394" cy="324000"/>
          </a:xfrm>
          <a:prstGeom prst="rect">
            <a:avLst/>
          </a:prstGeom>
          <a:solidFill>
            <a:srgbClr val="1EBBE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651426" y="5647055"/>
            <a:ext cx="2124321" cy="324000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653100" y="4192069"/>
            <a:ext cx="2124837" cy="324000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655806" y="8233995"/>
            <a:ext cx="2124320" cy="324000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43829" y="8638094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84" y="1130552"/>
            <a:ext cx="4501366" cy="55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27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819302" y="806605"/>
            <a:ext cx="2914394" cy="275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427301" y="182539"/>
            <a:ext cx="4306395" cy="75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MA" sz="3422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 يوســف</a:t>
            </a:r>
            <a:r>
              <a:rPr lang="fr-FR" sz="2053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8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24645" y="2501360"/>
            <a:ext cx="4184590" cy="185678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27" b="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solidFill>
                <a:srgbClr val="0489A8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/>
            <a:r>
              <a:rPr lang="ar-MA" sz="1027" b="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b="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369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solidFill>
                <a:srgbClr val="0489A8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27" b="1" dirty="0">
                <a:solidFill>
                  <a:srgbClr val="444444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b="1" dirty="0">
              <a:solidFill>
                <a:srgbClr val="444444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54578" y="5116730"/>
            <a:ext cx="4108913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733696" y="5971055"/>
            <a:ext cx="2039390" cy="2010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</a:t>
            </a:r>
            <a:r>
              <a:rPr lang="fr-FR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5967999" y="4723564"/>
            <a:ext cx="809938" cy="697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algn="r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-4967" t="-417" r="4967" b="417"/>
          <a:stretch/>
        </p:blipFill>
        <p:spPr>
          <a:xfrm>
            <a:off x="5009277" y="170733"/>
            <a:ext cx="1456131" cy="1456131"/>
          </a:xfrm>
          <a:prstGeom prst="ellipse">
            <a:avLst/>
          </a:prstGeom>
          <a:solidFill>
            <a:srgbClr val="DDDDDB"/>
          </a:solidFill>
          <a:ln w="69850" cmpd="tri">
            <a:solidFill>
              <a:srgbClr val="1EBBE6"/>
            </a:solidFill>
            <a:prstDash val="lgDashDotDot"/>
          </a:ln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4653616" y="2039208"/>
            <a:ext cx="2124321" cy="324000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معلومات عامة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538B166-034B-4D8C-931B-88ABC820DDBD}"/>
              </a:ext>
            </a:extLst>
          </p:cNvPr>
          <p:cNvSpPr/>
          <p:nvPr/>
        </p:nvSpPr>
        <p:spPr>
          <a:xfrm>
            <a:off x="4655806" y="4802172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865569D-676E-41A8-8A98-4F003EBE5809}"/>
              </a:ext>
            </a:extLst>
          </p:cNvPr>
          <p:cNvSpPr/>
          <p:nvPr/>
        </p:nvSpPr>
        <p:spPr>
          <a:xfrm>
            <a:off x="4675183" y="4802172"/>
            <a:ext cx="1492526" cy="72000"/>
          </a:xfrm>
          <a:prstGeom prst="rect">
            <a:avLst/>
          </a:prstGeom>
          <a:solidFill>
            <a:srgbClr val="4444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C9B75BB-0455-46D4-AB2D-B6D9E932E768}"/>
              </a:ext>
            </a:extLst>
          </p:cNvPr>
          <p:cNvSpPr/>
          <p:nvPr/>
        </p:nvSpPr>
        <p:spPr>
          <a:xfrm>
            <a:off x="4653616" y="5026596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9BF3045-CAEC-43AE-8DD6-D45A9A33E19C}"/>
              </a:ext>
            </a:extLst>
          </p:cNvPr>
          <p:cNvSpPr/>
          <p:nvPr/>
        </p:nvSpPr>
        <p:spPr>
          <a:xfrm>
            <a:off x="4877081" y="5026596"/>
            <a:ext cx="1288437" cy="72000"/>
          </a:xfrm>
          <a:prstGeom prst="rect">
            <a:avLst/>
          </a:prstGeom>
          <a:solidFill>
            <a:srgbClr val="4444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31AF251-F2D8-488B-9E6B-76BF0AD00177}"/>
              </a:ext>
            </a:extLst>
          </p:cNvPr>
          <p:cNvSpPr/>
          <p:nvPr/>
        </p:nvSpPr>
        <p:spPr>
          <a:xfrm>
            <a:off x="4651426" y="5251020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96C5274-B218-4A30-9224-73A80385BF99}"/>
              </a:ext>
            </a:extLst>
          </p:cNvPr>
          <p:cNvSpPr/>
          <p:nvPr/>
        </p:nvSpPr>
        <p:spPr>
          <a:xfrm>
            <a:off x="5187757" y="5251020"/>
            <a:ext cx="975571" cy="72000"/>
          </a:xfrm>
          <a:prstGeom prst="rect">
            <a:avLst/>
          </a:prstGeom>
          <a:solidFill>
            <a:srgbClr val="4444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82851" y="9032632"/>
            <a:ext cx="3793576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solidFill>
                <a:srgbClr val="444444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,,,,,,,,,,,,,,,,,,,,,,,,,,,,,,,,,,,,,,,,,,,,,,,,,,,,,,,,,,,,,,,,,,,,,,,,,,,,,,,,,,,,,,,,,,,,,,,,,,,,,,,,,,</a:t>
            </a:r>
            <a:endParaRPr lang="ar-MA" sz="1027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844308" y="8573900"/>
            <a:ext cx="2914394" cy="324000"/>
          </a:xfrm>
          <a:prstGeom prst="rect">
            <a:avLst/>
          </a:prstGeom>
          <a:solidFill>
            <a:srgbClr val="1EBBE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56694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213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Mothanna</vt:lpstr>
      <vt:lpstr>Open Sans</vt:lpstr>
      <vt:lpstr>Symbol</vt:lpstr>
      <vt:lpstr>Tahoma</vt:lpstr>
      <vt:lpstr>Times New Roman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YOUSSEFF BAHLA</cp:lastModifiedBy>
  <cp:revision>143</cp:revision>
  <dcterms:created xsi:type="dcterms:W3CDTF">2015-07-03T12:55:42Z</dcterms:created>
  <dcterms:modified xsi:type="dcterms:W3CDTF">2018-08-18T12:50:42Z</dcterms:modified>
</cp:coreProperties>
</file>