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7"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SF" initials="Y" lastIdx="1" clrIdx="0">
    <p:extLst>
      <p:ext uri="{19B8F6BF-5375-455C-9EA6-DF929625EA0E}">
        <p15:presenceInfo xmlns:p15="http://schemas.microsoft.com/office/powerpoint/2012/main" userId="YUS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7DA3"/>
    <a:srgbClr val="C93533"/>
    <a:srgbClr val="536765"/>
    <a:srgbClr val="E6E7E9"/>
    <a:srgbClr val="203141"/>
    <a:srgbClr val="43464F"/>
    <a:srgbClr val="0D92A7"/>
    <a:srgbClr val="1EBBE6"/>
    <a:srgbClr val="444444"/>
    <a:srgbClr val="779E3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0018" autoAdjust="0"/>
  </p:normalViewPr>
  <p:slideViewPr>
    <p:cSldViewPr snapToGrid="0" snapToObjects="1">
      <p:cViewPr varScale="1">
        <p:scale>
          <a:sx n="43" d="100"/>
          <a:sy n="43" d="100"/>
        </p:scale>
        <p:origin x="2424" y="78"/>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02-07-1440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dirty="0"/>
              <a:t>جميع الحقوق محفوظة لموقع</a:t>
            </a:r>
            <a:endParaRPr lang="fr-FR" dirty="0"/>
          </a:p>
          <a:p>
            <a:r>
              <a:rPr lang="fr-FR" dirty="0"/>
              <a:t>www.BestFreeCv.Com</a:t>
            </a:r>
          </a:p>
          <a:p>
            <a:endParaRPr lang="fr-FR" dirty="0"/>
          </a:p>
        </p:txBody>
      </p:sp>
      <p:sp>
        <p:nvSpPr>
          <p:cNvPr id="4" name="Slide Number Placeholder 3"/>
          <p:cNvSpPr>
            <a:spLocks noGrp="1"/>
          </p:cNvSpPr>
          <p:nvPr>
            <p:ph type="sldNum" sz="quarter" idx="5"/>
          </p:nvPr>
        </p:nvSpPr>
        <p:spPr/>
        <p:txBody>
          <a:bodyPr/>
          <a:lstStyle/>
          <a:p>
            <a:fld id="{3D016160-EAAB-42DA-81FB-BDD86292C248}" type="slidenum">
              <a:rPr lang="ar-MA" smtClean="0"/>
              <a:t>1</a:t>
            </a:fld>
            <a:endParaRPr lang="ar-MA"/>
          </a:p>
        </p:txBody>
      </p:sp>
    </p:spTree>
    <p:extLst>
      <p:ext uri="{BB962C8B-B14F-4D97-AF65-F5344CB8AC3E}">
        <p14:creationId xmlns:p14="http://schemas.microsoft.com/office/powerpoint/2010/main" val="366630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08/03/2019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08/03/2019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08/03/2019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08/03/2019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08/03/2019</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105">
            <a:extLst>
              <a:ext uri="{FF2B5EF4-FFF2-40B4-BE49-F238E27FC236}">
                <a16:creationId xmlns:a16="http://schemas.microsoft.com/office/drawing/2014/main" id="{407B7A62-256B-4F62-80DA-EE679B381C6F}"/>
              </a:ext>
            </a:extLst>
          </p:cNvPr>
          <p:cNvSpPr/>
          <p:nvPr/>
        </p:nvSpPr>
        <p:spPr>
          <a:xfrm>
            <a:off x="532656" y="238821"/>
            <a:ext cx="4137826" cy="987160"/>
          </a:xfrm>
          <a:prstGeom prst="rect">
            <a:avLst/>
          </a:prstGeom>
          <a:solidFill>
            <a:srgbClr val="779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4" name="Rectangle 103">
            <a:extLst>
              <a:ext uri="{FF2B5EF4-FFF2-40B4-BE49-F238E27FC236}">
                <a16:creationId xmlns:a16="http://schemas.microsoft.com/office/drawing/2014/main" id="{E3BFCD59-C508-4522-84CB-DF189EB62B05}"/>
              </a:ext>
            </a:extLst>
          </p:cNvPr>
          <p:cNvSpPr/>
          <p:nvPr/>
        </p:nvSpPr>
        <p:spPr>
          <a:xfrm flipH="1">
            <a:off x="4478376" y="0"/>
            <a:ext cx="2388097" cy="9906000"/>
          </a:xfrm>
          <a:prstGeom prst="rect">
            <a:avLst/>
          </a:prstGeom>
          <a:solidFill>
            <a:srgbClr val="4346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5" name="Rectangle 1">
            <a:extLst>
              <a:ext uri="{FF2B5EF4-FFF2-40B4-BE49-F238E27FC236}">
                <a16:creationId xmlns:a16="http://schemas.microsoft.com/office/drawing/2014/main" id="{1CE556A1-D9EC-4BB3-A36B-7B0D14E935FC}"/>
              </a:ext>
            </a:extLst>
          </p:cNvPr>
          <p:cNvSpPr/>
          <p:nvPr/>
        </p:nvSpPr>
        <p:spPr>
          <a:xfrm flipH="1">
            <a:off x="4478792" y="3691783"/>
            <a:ext cx="2393901" cy="6214216"/>
          </a:xfrm>
          <a:custGeom>
            <a:avLst/>
            <a:gdLst>
              <a:gd name="connsiteX0" fmla="*/ 0 w 2220686"/>
              <a:gd name="connsiteY0" fmla="*/ 0 h 6041912"/>
              <a:gd name="connsiteX1" fmla="*/ 2220686 w 2220686"/>
              <a:gd name="connsiteY1" fmla="*/ 0 h 6041912"/>
              <a:gd name="connsiteX2" fmla="*/ 2220686 w 2220686"/>
              <a:gd name="connsiteY2" fmla="*/ 6041912 h 6041912"/>
              <a:gd name="connsiteX3" fmla="*/ 0 w 2220686"/>
              <a:gd name="connsiteY3" fmla="*/ 6041912 h 6041912"/>
              <a:gd name="connsiteX4" fmla="*/ 0 w 2220686"/>
              <a:gd name="connsiteY4" fmla="*/ 0 h 6041912"/>
              <a:gd name="connsiteX0" fmla="*/ 0 w 2220686"/>
              <a:gd name="connsiteY0" fmla="*/ 864973 h 6906885"/>
              <a:gd name="connsiteX1" fmla="*/ 2208329 w 2220686"/>
              <a:gd name="connsiteY1" fmla="*/ 0 h 6906885"/>
              <a:gd name="connsiteX2" fmla="*/ 2220686 w 2220686"/>
              <a:gd name="connsiteY2" fmla="*/ 6906885 h 6906885"/>
              <a:gd name="connsiteX3" fmla="*/ 0 w 2220686"/>
              <a:gd name="connsiteY3" fmla="*/ 6906885 h 6906885"/>
              <a:gd name="connsiteX4" fmla="*/ 0 w 2220686"/>
              <a:gd name="connsiteY4" fmla="*/ 864973 h 6906885"/>
              <a:gd name="connsiteX0" fmla="*/ 0 w 2220686"/>
              <a:gd name="connsiteY0" fmla="*/ 864973 h 6906885"/>
              <a:gd name="connsiteX1" fmla="*/ 2216327 w 2220686"/>
              <a:gd name="connsiteY1" fmla="*/ 0 h 6906885"/>
              <a:gd name="connsiteX2" fmla="*/ 2220686 w 2220686"/>
              <a:gd name="connsiteY2" fmla="*/ 6906885 h 6906885"/>
              <a:gd name="connsiteX3" fmla="*/ 0 w 2220686"/>
              <a:gd name="connsiteY3" fmla="*/ 6906885 h 6906885"/>
              <a:gd name="connsiteX4" fmla="*/ 0 w 2220686"/>
              <a:gd name="connsiteY4" fmla="*/ 864973 h 6906885"/>
              <a:gd name="connsiteX0" fmla="*/ 0 w 2220686"/>
              <a:gd name="connsiteY0" fmla="*/ 867639 h 6909551"/>
              <a:gd name="connsiteX1" fmla="*/ 2218993 w 2220686"/>
              <a:gd name="connsiteY1" fmla="*/ 0 h 6909551"/>
              <a:gd name="connsiteX2" fmla="*/ 2220686 w 2220686"/>
              <a:gd name="connsiteY2" fmla="*/ 6909551 h 6909551"/>
              <a:gd name="connsiteX3" fmla="*/ 0 w 2220686"/>
              <a:gd name="connsiteY3" fmla="*/ 6909551 h 6909551"/>
              <a:gd name="connsiteX4" fmla="*/ 0 w 2220686"/>
              <a:gd name="connsiteY4" fmla="*/ 867639 h 6909551"/>
              <a:gd name="connsiteX0" fmla="*/ 0 w 2222052"/>
              <a:gd name="connsiteY0" fmla="*/ 634243 h 6676155"/>
              <a:gd name="connsiteX1" fmla="*/ 2221966 w 2222052"/>
              <a:gd name="connsiteY1" fmla="*/ 0 h 6676155"/>
              <a:gd name="connsiteX2" fmla="*/ 2220686 w 2222052"/>
              <a:gd name="connsiteY2" fmla="*/ 6676155 h 6676155"/>
              <a:gd name="connsiteX3" fmla="*/ 0 w 2222052"/>
              <a:gd name="connsiteY3" fmla="*/ 6676155 h 6676155"/>
              <a:gd name="connsiteX4" fmla="*/ 0 w 2222052"/>
              <a:gd name="connsiteY4" fmla="*/ 634243 h 6676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2052" h="6676155">
                <a:moveTo>
                  <a:pt x="0" y="634243"/>
                </a:moveTo>
                <a:lnTo>
                  <a:pt x="2221966" y="0"/>
                </a:lnTo>
                <a:cubicBezTo>
                  <a:pt x="2222530" y="2303184"/>
                  <a:pt x="2220122" y="4372971"/>
                  <a:pt x="2220686" y="6676155"/>
                </a:cubicBezTo>
                <a:lnTo>
                  <a:pt x="0" y="6676155"/>
                </a:lnTo>
                <a:lnTo>
                  <a:pt x="0" y="634243"/>
                </a:lnTo>
                <a:close/>
              </a:path>
            </a:pathLst>
          </a:custGeom>
          <a:solidFill>
            <a:srgbClr val="779E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46BA2BA3-3A20-48E2-AE94-D9D62FF72A37}"/>
              </a:ext>
            </a:extLst>
          </p:cNvPr>
          <p:cNvSpPr/>
          <p:nvPr/>
        </p:nvSpPr>
        <p:spPr>
          <a:xfrm>
            <a:off x="1383523" y="1360807"/>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ar-MA" sz="1400" b="1" dirty="0">
                <a:solidFill>
                  <a:srgbClr val="779E3D"/>
                </a:solidFill>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1800" b="1" dirty="0">
              <a:solidFill>
                <a:srgbClr val="779E3D"/>
              </a:solidFill>
              <a:latin typeface="Mothanna" panose="02000503000000000000" pitchFamily="2" charset="-78"/>
              <a:ea typeface="Calibri" panose="020F0502020204030204" pitchFamily="34" charset="0"/>
              <a:cs typeface="Mothanna" panose="02000503000000000000" pitchFamily="2" charset="-78"/>
            </a:endParaRPr>
          </a:p>
        </p:txBody>
      </p:sp>
      <p:sp>
        <p:nvSpPr>
          <p:cNvPr id="122" name="Rectangle 121">
            <a:extLst>
              <a:ext uri="{FF2B5EF4-FFF2-40B4-BE49-F238E27FC236}">
                <a16:creationId xmlns:a16="http://schemas.microsoft.com/office/drawing/2014/main" id="{D05CE0DC-1740-4CB7-A7C6-B0E73659B557}"/>
              </a:ext>
            </a:extLst>
          </p:cNvPr>
          <p:cNvSpPr/>
          <p:nvPr/>
        </p:nvSpPr>
        <p:spPr>
          <a:xfrm>
            <a:off x="4711117" y="8725665"/>
            <a:ext cx="1992541"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marL="35854" algn="r">
              <a:lnSpc>
                <a:spcPct val="107000"/>
              </a:lnSpc>
              <a:spcAft>
                <a:spcPts val="684"/>
              </a:spcAft>
            </a:pPr>
            <a:r>
              <a:rPr lang="ar-MA" sz="1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الإهتمامـات والهوايـات</a:t>
            </a:r>
            <a:endParaRPr lang="fr-FR" sz="1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endParaRPr>
          </a:p>
        </p:txBody>
      </p:sp>
      <p:pic>
        <p:nvPicPr>
          <p:cNvPr id="7" name="Picture 6">
            <a:extLst>
              <a:ext uri="{FF2B5EF4-FFF2-40B4-BE49-F238E27FC236}">
                <a16:creationId xmlns:a16="http://schemas.microsoft.com/office/drawing/2014/main" id="{D62D3907-A2B9-4358-9122-0DE82E7203AC}"/>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5307" r="-13304"/>
          <a:stretch/>
        </p:blipFill>
        <p:spPr>
          <a:xfrm>
            <a:off x="4711117" y="151882"/>
            <a:ext cx="1852567" cy="1852567"/>
          </a:xfrm>
          <a:prstGeom prst="ellipse">
            <a:avLst/>
          </a:prstGeom>
          <a:solidFill>
            <a:schemeClr val="bg1"/>
          </a:solidFill>
          <a:ln w="31750" cmpd="sng">
            <a:solidFill>
              <a:srgbClr val="779E3D"/>
            </a:solidFill>
            <a:prstDash val="solid"/>
          </a:ln>
        </p:spPr>
      </p:pic>
      <p:sp>
        <p:nvSpPr>
          <p:cNvPr id="54" name="Rectangle 53">
            <a:extLst>
              <a:ext uri="{FF2B5EF4-FFF2-40B4-BE49-F238E27FC236}">
                <a16:creationId xmlns:a16="http://schemas.microsoft.com/office/drawing/2014/main" id="{40600902-D107-4E20-BD3A-25E8A5DEA347}"/>
              </a:ext>
            </a:extLst>
          </p:cNvPr>
          <p:cNvSpPr/>
          <p:nvPr/>
        </p:nvSpPr>
        <p:spPr>
          <a:xfrm>
            <a:off x="4950527" y="7111638"/>
            <a:ext cx="1753131" cy="28415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DZ" sz="1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الإنجـازات</a:t>
            </a:r>
            <a:endParaRPr lang="ar-MA" sz="1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endParaRPr>
          </a:p>
        </p:txBody>
      </p:sp>
      <p:sp>
        <p:nvSpPr>
          <p:cNvPr id="47" name="Rectangle 46">
            <a:extLst>
              <a:ext uri="{FF2B5EF4-FFF2-40B4-BE49-F238E27FC236}">
                <a16:creationId xmlns:a16="http://schemas.microsoft.com/office/drawing/2014/main" id="{BE636B6A-2301-4300-8F79-899330FD796D}"/>
              </a:ext>
            </a:extLst>
          </p:cNvPr>
          <p:cNvSpPr/>
          <p:nvPr/>
        </p:nvSpPr>
        <p:spPr>
          <a:xfrm>
            <a:off x="761056" y="884975"/>
            <a:ext cx="3404719" cy="255515"/>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2918" tIns="41459" rIns="82918" bIns="41459" numCol="1" spcCol="0" rtlCol="0" fromWordArt="0" anchor="ctr" anchorCtr="0" forceAA="0" compatLnSpc="1">
            <a:prstTxWarp prst="textNoShape">
              <a:avLst/>
            </a:prstTxWarp>
            <a:noAutofit/>
          </a:bodyPr>
          <a:lstStyle/>
          <a:p>
            <a:pPr algn="ctr" rtl="1">
              <a:lnSpc>
                <a:spcPct val="107000"/>
              </a:lnSpc>
              <a:spcAft>
                <a:spcPts val="684"/>
              </a:spcAft>
            </a:pPr>
            <a:r>
              <a:rPr lang="ar-MA" sz="1100" b="1"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rPr>
              <a:t>مصـمم</a:t>
            </a:r>
            <a:r>
              <a:rPr lang="ar-DZ" sz="1100" b="1"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rPr>
              <a:t>ة</a:t>
            </a:r>
            <a:r>
              <a:rPr lang="ar-MA" sz="1100" b="1"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rPr>
              <a:t> جرافيـــك</a:t>
            </a:r>
            <a:endParaRPr lang="fr-FR" sz="1100"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endParaRPr>
          </a:p>
        </p:txBody>
      </p:sp>
      <p:sp>
        <p:nvSpPr>
          <p:cNvPr id="56" name="Text Box 5">
            <a:extLst>
              <a:ext uri="{FF2B5EF4-FFF2-40B4-BE49-F238E27FC236}">
                <a16:creationId xmlns:a16="http://schemas.microsoft.com/office/drawing/2014/main" id="{63FC28B8-52E7-4A21-97A6-8E9008431DC2}"/>
              </a:ext>
            </a:extLst>
          </p:cNvPr>
          <p:cNvSpPr txBox="1">
            <a:spLocks noChangeArrowheads="1"/>
          </p:cNvSpPr>
          <p:nvPr/>
        </p:nvSpPr>
        <p:spPr bwMode="auto">
          <a:xfrm>
            <a:off x="4657261" y="4368686"/>
            <a:ext cx="2082539" cy="2669051"/>
          </a:xfrm>
          <a:prstGeom prst="snip1Rect">
            <a:avLst>
              <a:gd name="adj" fmla="val 0"/>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82918" tIns="41459" rIns="82918" bIns="41459" numCol="1" anchor="t" anchorCtr="0" compatLnSpc="1">
            <a:prstTxWarp prst="textNoShape">
              <a:avLst/>
            </a:prstTxWarp>
            <a:spAutoFit/>
          </a:bodyPr>
          <a:lstStyle/>
          <a:p>
            <a:pPr algn="just" rtl="1"/>
            <a:r>
              <a:rPr lang="ar-MA" sz="1050"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r>
              <a:rPr lang="fr-FR" sz="1050"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 </a:t>
            </a:r>
            <a:r>
              <a:rPr lang="ar-MA" sz="1050"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ليكون موقع لمساعدة كل من لم يمكن بإنشاء سيرة ذاتية بمفرده. مهتم بمجال الجرافيك وتصميم واجهات </a:t>
            </a:r>
            <a:endParaRPr lang="fr-FR" sz="1050"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endParaRPr>
          </a:p>
        </p:txBody>
      </p:sp>
      <p:sp>
        <p:nvSpPr>
          <p:cNvPr id="99" name="Rectangle 98">
            <a:extLst>
              <a:ext uri="{FF2B5EF4-FFF2-40B4-BE49-F238E27FC236}">
                <a16:creationId xmlns:a16="http://schemas.microsoft.com/office/drawing/2014/main" id="{FF11FF5B-A634-4389-A885-4DA9EC74AE3F}"/>
              </a:ext>
            </a:extLst>
          </p:cNvPr>
          <p:cNvSpPr/>
          <p:nvPr/>
        </p:nvSpPr>
        <p:spPr>
          <a:xfrm>
            <a:off x="732872" y="418555"/>
            <a:ext cx="3477246" cy="470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3600"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rPr>
              <a:t>ليلى عثمان باحلى</a:t>
            </a:r>
            <a:endParaRPr lang="fr-FR" sz="3600" dirty="0">
              <a:solidFill>
                <a:schemeClr val="bg1"/>
              </a:solidFill>
              <a:effectLst>
                <a:outerShdw blurRad="38100" dist="38100" dir="2700000" algn="tl">
                  <a:srgbClr val="000000">
                    <a:alpha val="43137"/>
                  </a:srgbClr>
                </a:outerShdw>
              </a:effectLst>
              <a:latin typeface="Mothanna" panose="02000503000000000000" pitchFamily="2" charset="-78"/>
              <a:ea typeface="Times New Roman" panose="02020603050405020304" pitchFamily="18" charset="0"/>
              <a:cs typeface="Mothanna" panose="02000503000000000000" pitchFamily="2" charset="-78"/>
            </a:endParaRPr>
          </a:p>
        </p:txBody>
      </p:sp>
      <p:grpSp>
        <p:nvGrpSpPr>
          <p:cNvPr id="8" name="Group 7">
            <a:extLst>
              <a:ext uri="{FF2B5EF4-FFF2-40B4-BE49-F238E27FC236}">
                <a16:creationId xmlns:a16="http://schemas.microsoft.com/office/drawing/2014/main" id="{BE319E41-6CC1-4F32-B0C4-1B3FCB5BEEA5}"/>
              </a:ext>
            </a:extLst>
          </p:cNvPr>
          <p:cNvGrpSpPr/>
          <p:nvPr/>
        </p:nvGrpSpPr>
        <p:grpSpPr>
          <a:xfrm>
            <a:off x="4657261" y="7485878"/>
            <a:ext cx="2023316" cy="1006334"/>
            <a:chOff x="4657261" y="7485878"/>
            <a:chExt cx="2023316" cy="1006334"/>
          </a:xfrm>
        </p:grpSpPr>
        <p:sp>
          <p:nvSpPr>
            <p:cNvPr id="100" name="Subtitle 2">
              <a:extLst>
                <a:ext uri="{FF2B5EF4-FFF2-40B4-BE49-F238E27FC236}">
                  <a16:creationId xmlns:a16="http://schemas.microsoft.com/office/drawing/2014/main" id="{7BE196BC-D1D4-462E-9AAD-BC3A239AD516}"/>
                </a:ext>
              </a:extLst>
            </p:cNvPr>
            <p:cNvSpPr/>
            <p:nvPr/>
          </p:nvSpPr>
          <p:spPr>
            <a:xfrm>
              <a:off x="4670482" y="7485878"/>
              <a:ext cx="20100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101" name="Subtitle 2">
              <a:extLst>
                <a:ext uri="{FF2B5EF4-FFF2-40B4-BE49-F238E27FC236}">
                  <a16:creationId xmlns:a16="http://schemas.microsoft.com/office/drawing/2014/main" id="{3F20C669-5D7D-43F4-9E0F-80128F365F93}"/>
                </a:ext>
              </a:extLst>
            </p:cNvPr>
            <p:cNvSpPr/>
            <p:nvPr/>
          </p:nvSpPr>
          <p:spPr>
            <a:xfrm>
              <a:off x="4657261" y="8002982"/>
              <a:ext cx="20100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grpSp>
      <p:graphicFrame>
        <p:nvGraphicFramePr>
          <p:cNvPr id="102" name="Table 101">
            <a:extLst>
              <a:ext uri="{FF2B5EF4-FFF2-40B4-BE49-F238E27FC236}">
                <a16:creationId xmlns:a16="http://schemas.microsoft.com/office/drawing/2014/main" id="{69827543-6D9E-4807-A1B7-76B630F10630}"/>
              </a:ext>
            </a:extLst>
          </p:cNvPr>
          <p:cNvGraphicFramePr>
            <a:graphicFrameLocks noGrp="1"/>
          </p:cNvGraphicFramePr>
          <p:nvPr>
            <p:extLst/>
          </p:nvPr>
        </p:nvGraphicFramePr>
        <p:xfrm>
          <a:off x="5067665" y="9134843"/>
          <a:ext cx="1607586" cy="640074"/>
        </p:xfrm>
        <a:graphic>
          <a:graphicData uri="http://schemas.openxmlformats.org/drawingml/2006/table">
            <a:tbl>
              <a:tblPr firstRow="1" bandRow="1">
                <a:tableStyleId>{5C22544A-7EE6-4342-B048-85BDC9FD1C3A}</a:tableStyleId>
              </a:tblPr>
              <a:tblGrid>
                <a:gridCol w="1607586">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grpSp>
        <p:nvGrpSpPr>
          <p:cNvPr id="136" name="Group 135">
            <a:extLst>
              <a:ext uri="{FF2B5EF4-FFF2-40B4-BE49-F238E27FC236}">
                <a16:creationId xmlns:a16="http://schemas.microsoft.com/office/drawing/2014/main" id="{568307FC-64F5-4625-8EE0-BC004D735141}"/>
              </a:ext>
            </a:extLst>
          </p:cNvPr>
          <p:cNvGrpSpPr/>
          <p:nvPr/>
        </p:nvGrpSpPr>
        <p:grpSpPr>
          <a:xfrm>
            <a:off x="129233" y="1789740"/>
            <a:ext cx="4139331" cy="1608444"/>
            <a:chOff x="2642248" y="3231055"/>
            <a:chExt cx="4139331" cy="1608444"/>
          </a:xfrm>
        </p:grpSpPr>
        <p:grpSp>
          <p:nvGrpSpPr>
            <p:cNvPr id="137" name="Group 136">
              <a:extLst>
                <a:ext uri="{FF2B5EF4-FFF2-40B4-BE49-F238E27FC236}">
                  <a16:creationId xmlns:a16="http://schemas.microsoft.com/office/drawing/2014/main" id="{1F05DB1D-2D20-45FA-B87D-5A3721ED6DBD}"/>
                </a:ext>
              </a:extLst>
            </p:cNvPr>
            <p:cNvGrpSpPr/>
            <p:nvPr/>
          </p:nvGrpSpPr>
          <p:grpSpPr>
            <a:xfrm>
              <a:off x="2642248" y="3231055"/>
              <a:ext cx="4139331" cy="1608444"/>
              <a:chOff x="255803" y="1072648"/>
              <a:chExt cx="4139331" cy="1608444"/>
            </a:xfrm>
          </p:grpSpPr>
          <p:sp>
            <p:nvSpPr>
              <p:cNvPr id="140" name="Subtitle 2">
                <a:extLst>
                  <a:ext uri="{FF2B5EF4-FFF2-40B4-BE49-F238E27FC236}">
                    <a16:creationId xmlns:a16="http://schemas.microsoft.com/office/drawing/2014/main" id="{51F3FE73-61B3-4FA0-B667-C33E47877685}"/>
                  </a:ext>
                </a:extLst>
              </p:cNvPr>
              <p:cNvSpPr/>
              <p:nvPr/>
            </p:nvSpPr>
            <p:spPr>
              <a:xfrm>
                <a:off x="255803" y="1073555"/>
                <a:ext cx="3374883"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141" name="Oval 140">
                <a:extLst>
                  <a:ext uri="{FF2B5EF4-FFF2-40B4-BE49-F238E27FC236}">
                    <a16:creationId xmlns:a16="http://schemas.microsoft.com/office/drawing/2014/main" id="{6036D42B-8DA5-44C3-9F62-8B2AAFD7DD84}"/>
                  </a:ext>
                </a:extLst>
              </p:cNvPr>
              <p:cNvSpPr/>
              <p:nvPr/>
            </p:nvSpPr>
            <p:spPr>
              <a:xfrm>
                <a:off x="3772335" y="1072648"/>
                <a:ext cx="617775" cy="50400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800" b="1" i="1" dirty="0">
                    <a:solidFill>
                      <a:schemeClr val="tx1"/>
                    </a:solidFill>
                  </a:rPr>
                  <a:t>2014</a:t>
                </a:r>
              </a:p>
              <a:p>
                <a:pPr algn="ctr"/>
                <a:r>
                  <a:rPr lang="fr-MA" sz="800" b="1" i="1" dirty="0">
                    <a:solidFill>
                      <a:schemeClr val="tx1"/>
                    </a:solidFill>
                  </a:rPr>
                  <a:t>2015</a:t>
                </a:r>
              </a:p>
            </p:txBody>
          </p:sp>
          <p:sp>
            <p:nvSpPr>
              <p:cNvPr id="142" name="Oval 141">
                <a:extLst>
                  <a:ext uri="{FF2B5EF4-FFF2-40B4-BE49-F238E27FC236}">
                    <a16:creationId xmlns:a16="http://schemas.microsoft.com/office/drawing/2014/main" id="{D98A7675-5208-466B-AD40-B6D2DE90390C}"/>
                  </a:ext>
                </a:extLst>
              </p:cNvPr>
              <p:cNvSpPr/>
              <p:nvPr/>
            </p:nvSpPr>
            <p:spPr>
              <a:xfrm>
                <a:off x="3774847" y="1636593"/>
                <a:ext cx="617775" cy="50400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800" b="1" i="1" dirty="0">
                    <a:solidFill>
                      <a:schemeClr val="tx1"/>
                    </a:solidFill>
                  </a:rPr>
                  <a:t>2014</a:t>
                </a:r>
              </a:p>
              <a:p>
                <a:pPr algn="ctr"/>
                <a:r>
                  <a:rPr lang="fr-MA" sz="800" b="1" i="1" dirty="0">
                    <a:solidFill>
                      <a:schemeClr val="tx1"/>
                    </a:solidFill>
                  </a:rPr>
                  <a:t>2015</a:t>
                </a:r>
              </a:p>
            </p:txBody>
          </p:sp>
          <p:sp>
            <p:nvSpPr>
              <p:cNvPr id="143" name="Oval 142">
                <a:extLst>
                  <a:ext uri="{FF2B5EF4-FFF2-40B4-BE49-F238E27FC236}">
                    <a16:creationId xmlns:a16="http://schemas.microsoft.com/office/drawing/2014/main" id="{DE328C65-216D-4047-AD31-96F05C9C7A4C}"/>
                  </a:ext>
                </a:extLst>
              </p:cNvPr>
              <p:cNvSpPr/>
              <p:nvPr/>
            </p:nvSpPr>
            <p:spPr>
              <a:xfrm>
                <a:off x="3777359" y="2177092"/>
                <a:ext cx="617775" cy="504000"/>
              </a:xfrm>
              <a:prstGeom prst="ellipse">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800" b="1" i="1" dirty="0">
                    <a:solidFill>
                      <a:schemeClr val="tx1"/>
                    </a:solidFill>
                  </a:rPr>
                  <a:t>2014</a:t>
                </a:r>
              </a:p>
              <a:p>
                <a:pPr algn="ctr"/>
                <a:r>
                  <a:rPr lang="fr-MA" sz="800" b="1" i="1" dirty="0">
                    <a:solidFill>
                      <a:schemeClr val="tx1"/>
                    </a:solidFill>
                  </a:rPr>
                  <a:t>2015</a:t>
                </a:r>
              </a:p>
            </p:txBody>
          </p:sp>
        </p:grpSp>
        <p:sp>
          <p:nvSpPr>
            <p:cNvPr id="138" name="Subtitle 2">
              <a:extLst>
                <a:ext uri="{FF2B5EF4-FFF2-40B4-BE49-F238E27FC236}">
                  <a16:creationId xmlns:a16="http://schemas.microsoft.com/office/drawing/2014/main" id="{9FC67552-255A-4D31-8087-F63D90ED0147}"/>
                </a:ext>
              </a:extLst>
            </p:cNvPr>
            <p:cNvSpPr/>
            <p:nvPr/>
          </p:nvSpPr>
          <p:spPr>
            <a:xfrm>
              <a:off x="2649064" y="3752994"/>
              <a:ext cx="3374884"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139" name="Subtitle 2">
              <a:extLst>
                <a:ext uri="{FF2B5EF4-FFF2-40B4-BE49-F238E27FC236}">
                  <a16:creationId xmlns:a16="http://schemas.microsoft.com/office/drawing/2014/main" id="{B32B9796-777A-4319-B593-ECBFFA38DA9B}"/>
                </a:ext>
              </a:extLst>
            </p:cNvPr>
            <p:cNvSpPr/>
            <p:nvPr/>
          </p:nvSpPr>
          <p:spPr>
            <a:xfrm>
              <a:off x="2655880" y="4274026"/>
              <a:ext cx="3374884"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144" name="Rectangle 143">
            <a:extLst>
              <a:ext uri="{FF2B5EF4-FFF2-40B4-BE49-F238E27FC236}">
                <a16:creationId xmlns:a16="http://schemas.microsoft.com/office/drawing/2014/main" id="{D7AB22AB-20F0-421E-936E-D9D138AEDEF6}"/>
              </a:ext>
            </a:extLst>
          </p:cNvPr>
          <p:cNvSpPr/>
          <p:nvPr/>
        </p:nvSpPr>
        <p:spPr>
          <a:xfrm>
            <a:off x="1327671" y="3691181"/>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779E3D"/>
                </a:solidFill>
                <a:latin typeface="Mothanna" panose="02000503000000000000" pitchFamily="2" charset="-78"/>
                <a:cs typeface="Mothanna" panose="02000503000000000000" pitchFamily="2" charset="-78"/>
              </a:rPr>
              <a:t>خبـرات العمـل</a:t>
            </a:r>
          </a:p>
        </p:txBody>
      </p:sp>
      <p:grpSp>
        <p:nvGrpSpPr>
          <p:cNvPr id="145" name="Group 144">
            <a:extLst>
              <a:ext uri="{FF2B5EF4-FFF2-40B4-BE49-F238E27FC236}">
                <a16:creationId xmlns:a16="http://schemas.microsoft.com/office/drawing/2014/main" id="{2BFA856E-8719-49B9-B87B-CDF46ACBA416}"/>
              </a:ext>
            </a:extLst>
          </p:cNvPr>
          <p:cNvGrpSpPr/>
          <p:nvPr/>
        </p:nvGrpSpPr>
        <p:grpSpPr>
          <a:xfrm>
            <a:off x="-29276" y="4109291"/>
            <a:ext cx="4130695" cy="2709939"/>
            <a:chOff x="-1661521" y="6600311"/>
            <a:chExt cx="4987260" cy="2709939"/>
          </a:xfrm>
        </p:grpSpPr>
        <p:sp>
          <p:nvSpPr>
            <p:cNvPr id="146" name="Subtitle 2">
              <a:extLst>
                <a:ext uri="{FF2B5EF4-FFF2-40B4-BE49-F238E27FC236}">
                  <a16:creationId xmlns:a16="http://schemas.microsoft.com/office/drawing/2014/main" id="{141CB6F0-F09B-49B7-A324-BA74BE6BC3E6}"/>
                </a:ext>
              </a:extLst>
            </p:cNvPr>
            <p:cNvSpPr/>
            <p:nvPr/>
          </p:nvSpPr>
          <p:spPr>
            <a:xfrm>
              <a:off x="-1661521" y="6600311"/>
              <a:ext cx="4987260" cy="865103"/>
            </a:xfrm>
            <a:prstGeom prst="rect">
              <a:avLst/>
            </a:prstGeom>
            <a:noFill/>
            <a:ln cap="flat">
              <a:noFill/>
              <a:prstDash val="solid"/>
            </a:ln>
          </p:spPr>
          <p:txBody>
            <a:bodyPr vert="horz" wrap="square" lIns="78226" tIns="39113" rIns="78226" bIns="39113" anchor="t" anchorCtr="0" compatLnSpc="0">
              <a:norm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sp>
          <p:nvSpPr>
            <p:cNvPr id="147" name="Subtitle 2">
              <a:extLst>
                <a:ext uri="{FF2B5EF4-FFF2-40B4-BE49-F238E27FC236}">
                  <a16:creationId xmlns:a16="http://schemas.microsoft.com/office/drawing/2014/main" id="{07B59C63-9C40-4149-95B9-3AF196774AB9}"/>
                </a:ext>
              </a:extLst>
            </p:cNvPr>
            <p:cNvSpPr/>
            <p:nvPr/>
          </p:nvSpPr>
          <p:spPr>
            <a:xfrm>
              <a:off x="-1626174" y="7523487"/>
              <a:ext cx="4951913" cy="865103"/>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sp>
          <p:nvSpPr>
            <p:cNvPr id="148" name="Subtitle 2">
              <a:extLst>
                <a:ext uri="{FF2B5EF4-FFF2-40B4-BE49-F238E27FC236}">
                  <a16:creationId xmlns:a16="http://schemas.microsoft.com/office/drawing/2014/main" id="{BAB66243-F724-476C-84B7-C9912EE48D2C}"/>
                </a:ext>
              </a:extLst>
            </p:cNvPr>
            <p:cNvSpPr/>
            <p:nvPr/>
          </p:nvSpPr>
          <p:spPr>
            <a:xfrm>
              <a:off x="-1626174" y="8445147"/>
              <a:ext cx="4951913" cy="865103"/>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grpSp>
      <p:grpSp>
        <p:nvGrpSpPr>
          <p:cNvPr id="115" name="Group 114">
            <a:extLst>
              <a:ext uri="{FF2B5EF4-FFF2-40B4-BE49-F238E27FC236}">
                <a16:creationId xmlns:a16="http://schemas.microsoft.com/office/drawing/2014/main" id="{8B35D0A1-6AC1-4328-B358-2AEA0197B43D}"/>
              </a:ext>
            </a:extLst>
          </p:cNvPr>
          <p:cNvGrpSpPr/>
          <p:nvPr/>
        </p:nvGrpSpPr>
        <p:grpSpPr>
          <a:xfrm>
            <a:off x="4988016" y="2195491"/>
            <a:ext cx="1542169" cy="1415295"/>
            <a:chOff x="4375539" y="2597302"/>
            <a:chExt cx="1542169" cy="1415295"/>
          </a:xfrm>
        </p:grpSpPr>
        <p:grpSp>
          <p:nvGrpSpPr>
            <p:cNvPr id="116" name="Group 115">
              <a:extLst>
                <a:ext uri="{FF2B5EF4-FFF2-40B4-BE49-F238E27FC236}">
                  <a16:creationId xmlns:a16="http://schemas.microsoft.com/office/drawing/2014/main" id="{862B04EF-07BA-4A6E-AA67-2497362F07F3}"/>
                </a:ext>
              </a:extLst>
            </p:cNvPr>
            <p:cNvGrpSpPr/>
            <p:nvPr/>
          </p:nvGrpSpPr>
          <p:grpSpPr>
            <a:xfrm>
              <a:off x="4375539" y="2597302"/>
              <a:ext cx="1542169" cy="1139505"/>
              <a:chOff x="1380909" y="896258"/>
              <a:chExt cx="1542169" cy="1139505"/>
            </a:xfrm>
          </p:grpSpPr>
          <p:grpSp>
            <p:nvGrpSpPr>
              <p:cNvPr id="152" name="Group 151">
                <a:extLst>
                  <a:ext uri="{FF2B5EF4-FFF2-40B4-BE49-F238E27FC236}">
                    <a16:creationId xmlns:a16="http://schemas.microsoft.com/office/drawing/2014/main" id="{3A933FC1-52BF-444B-AA60-EAE26E62BFAB}"/>
                  </a:ext>
                </a:extLst>
              </p:cNvPr>
              <p:cNvGrpSpPr/>
              <p:nvPr/>
            </p:nvGrpSpPr>
            <p:grpSpPr>
              <a:xfrm>
                <a:off x="1380909" y="896258"/>
                <a:ext cx="1542169" cy="1139505"/>
                <a:chOff x="1380909" y="896258"/>
                <a:chExt cx="1542169" cy="1139505"/>
              </a:xfrm>
            </p:grpSpPr>
            <p:grpSp>
              <p:nvGrpSpPr>
                <p:cNvPr id="154" name="Group 153">
                  <a:extLst>
                    <a:ext uri="{FF2B5EF4-FFF2-40B4-BE49-F238E27FC236}">
                      <a16:creationId xmlns:a16="http://schemas.microsoft.com/office/drawing/2014/main" id="{C9E45D09-0A56-4683-A086-1857341573A8}"/>
                    </a:ext>
                  </a:extLst>
                </p:cNvPr>
                <p:cNvGrpSpPr/>
                <p:nvPr/>
              </p:nvGrpSpPr>
              <p:grpSpPr>
                <a:xfrm>
                  <a:off x="1380909" y="937145"/>
                  <a:ext cx="1203856" cy="1098618"/>
                  <a:chOff x="-152897" y="939365"/>
                  <a:chExt cx="1203856" cy="1098618"/>
                </a:xfrm>
              </p:grpSpPr>
              <p:sp>
                <p:nvSpPr>
                  <p:cNvPr id="158" name="Rectangle 157">
                    <a:extLst>
                      <a:ext uri="{FF2B5EF4-FFF2-40B4-BE49-F238E27FC236}">
                        <a16:creationId xmlns:a16="http://schemas.microsoft.com/office/drawing/2014/main" id="{347554E8-3FAA-46E0-B77E-A09C409D49D3}"/>
                      </a:ext>
                    </a:extLst>
                  </p:cNvPr>
                  <p:cNvSpPr/>
                  <p:nvPr/>
                </p:nvSpPr>
                <p:spPr>
                  <a:xfrm>
                    <a:off x="-32491" y="1873323"/>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rtl="1">
                      <a:lnSpc>
                        <a:spcPct val="107000"/>
                      </a:lnSpc>
                      <a:spcAft>
                        <a:spcPts val="684"/>
                      </a:spcAft>
                    </a:pP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solidFill>
                          <a:schemeClr val="bg1"/>
                        </a:solidFill>
                        <a:latin typeface="Mothanna" panose="02000503000000000000" pitchFamily="2" charset="-78"/>
                        <a:ea typeface="Open Sans" panose="020B0606030504020204" pitchFamily="34" charset="0"/>
                        <a:cs typeface="Mothanna" panose="02000503000000000000" pitchFamily="2" charset="-78"/>
                      </a:rPr>
                      <a:t>,</a:t>
                    </a: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الرباط</a:t>
                    </a:r>
                    <a:endParaRPr lang="fr-FR" sz="9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159" name="Rectangle 158">
                    <a:extLst>
                      <a:ext uri="{FF2B5EF4-FFF2-40B4-BE49-F238E27FC236}">
                        <a16:creationId xmlns:a16="http://schemas.microsoft.com/office/drawing/2014/main" id="{1BFB79C6-169D-4678-A9B5-3CDA7D0D5E9E}"/>
                      </a:ext>
                    </a:extLst>
                  </p:cNvPr>
                  <p:cNvSpPr/>
                  <p:nvPr/>
                </p:nvSpPr>
                <p:spPr>
                  <a:xfrm>
                    <a:off x="58400" y="939365"/>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0" name="Rectangle 159">
                    <a:extLst>
                      <a:ext uri="{FF2B5EF4-FFF2-40B4-BE49-F238E27FC236}">
                        <a16:creationId xmlns:a16="http://schemas.microsoft.com/office/drawing/2014/main" id="{18FFC09E-70D7-4FC6-9A2F-FDDC744CD0EC}"/>
                      </a:ext>
                    </a:extLst>
                  </p:cNvPr>
                  <p:cNvSpPr/>
                  <p:nvPr/>
                </p:nvSpPr>
                <p:spPr>
                  <a:xfrm>
                    <a:off x="-152897" y="1273654"/>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1" name="Rectangle 160">
                    <a:extLst>
                      <a:ext uri="{FF2B5EF4-FFF2-40B4-BE49-F238E27FC236}">
                        <a16:creationId xmlns:a16="http://schemas.microsoft.com/office/drawing/2014/main" id="{5E752A3A-6DD5-41AC-B4F0-4451AD3562F6}"/>
                      </a:ext>
                    </a:extLst>
                  </p:cNvPr>
                  <p:cNvSpPr/>
                  <p:nvPr/>
                </p:nvSpPr>
                <p:spPr>
                  <a:xfrm>
                    <a:off x="-104627" y="1563503"/>
                    <a:ext cx="1149354"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www.Bestfreecv.com</a:t>
                    </a:r>
                    <a:endParaRPr lang="fr-FR" sz="1000" i="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grpSp>
            <p:sp>
              <p:nvSpPr>
                <p:cNvPr id="155" name="شكل حر 78">
                  <a:extLst>
                    <a:ext uri="{FF2B5EF4-FFF2-40B4-BE49-F238E27FC236}">
                      <a16:creationId xmlns:a16="http://schemas.microsoft.com/office/drawing/2014/main" id="{104EA975-15BC-4011-9AC2-87BEB75128EF}"/>
                    </a:ext>
                  </a:extLst>
                </p:cNvPr>
                <p:cNvSpPr>
                  <a:spLocks noChangeAspect="1"/>
                </p:cNvSpPr>
                <p:nvPr/>
              </p:nvSpPr>
              <p:spPr>
                <a:xfrm>
                  <a:off x="2750211" y="1832468"/>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chemeClr val="bg1"/>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sp>
              <p:nvSpPr>
                <p:cNvPr id="156" name="شكل حر 85">
                  <a:extLst>
                    <a:ext uri="{FF2B5EF4-FFF2-40B4-BE49-F238E27FC236}">
                      <a16:creationId xmlns:a16="http://schemas.microsoft.com/office/drawing/2014/main" id="{FF366A47-3E52-4699-AFFA-8E1B879FB880}"/>
                    </a:ext>
                  </a:extLst>
                </p:cNvPr>
                <p:cNvSpPr>
                  <a:spLocks noChangeAspect="1"/>
                </p:cNvSpPr>
                <p:nvPr/>
              </p:nvSpPr>
              <p:spPr>
                <a:xfrm>
                  <a:off x="2715293" y="1292749"/>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sp>
              <p:nvSpPr>
                <p:cNvPr id="157" name="Freeform: Shape 156">
                  <a:extLst>
                    <a:ext uri="{FF2B5EF4-FFF2-40B4-BE49-F238E27FC236}">
                      <a16:creationId xmlns:a16="http://schemas.microsoft.com/office/drawing/2014/main" id="{B2C51D3E-B792-4067-A320-2A0F3A5B3B2B}"/>
                    </a:ext>
                  </a:extLst>
                </p:cNvPr>
                <p:cNvSpPr/>
                <p:nvPr/>
              </p:nvSpPr>
              <p:spPr>
                <a:xfrm>
                  <a:off x="2724220" y="896258"/>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r"/>
                  <a:endParaRPr lang="fr-MA" sz="2800">
                    <a:solidFill>
                      <a:schemeClr val="bg1"/>
                    </a:solidFill>
                  </a:endParaRPr>
                </a:p>
              </p:txBody>
            </p:sp>
          </p:grpSp>
          <p:sp>
            <p:nvSpPr>
              <p:cNvPr id="153" name="شكل حر 62">
                <a:extLst>
                  <a:ext uri="{FF2B5EF4-FFF2-40B4-BE49-F238E27FC236}">
                    <a16:creationId xmlns:a16="http://schemas.microsoft.com/office/drawing/2014/main" id="{3F8AE53A-688E-423C-A6AD-E7100C63E596}"/>
                  </a:ext>
                </a:extLst>
              </p:cNvPr>
              <p:cNvSpPr>
                <a:spLocks noChangeAspect="1"/>
              </p:cNvSpPr>
              <p:nvPr/>
            </p:nvSpPr>
            <p:spPr bwMode="auto">
              <a:xfrm flipH="1">
                <a:off x="2715293" y="1538798"/>
                <a:ext cx="201530" cy="198858"/>
              </a:xfrm>
              <a:custGeom>
                <a:avLst/>
                <a:gdLst>
                  <a:gd name="connsiteX0" fmla="*/ 359188 w 1477433"/>
                  <a:gd name="connsiteY0" fmla="*/ 970868 h 1452491"/>
                  <a:gd name="connsiteX1" fmla="*/ 360492 w 1477433"/>
                  <a:gd name="connsiteY1" fmla="*/ 978484 h 1452491"/>
                  <a:gd name="connsiteX2" fmla="*/ 490553 w 1477433"/>
                  <a:gd name="connsiteY2" fmla="*/ 1259435 h 1452491"/>
                  <a:gd name="connsiteX3" fmla="*/ 520735 w 1477433"/>
                  <a:gd name="connsiteY3" fmla="*/ 1294041 h 1452491"/>
                  <a:gd name="connsiteX4" fmla="*/ 448424 w 1477433"/>
                  <a:gd name="connsiteY4" fmla="*/ 1262166 h 1452491"/>
                  <a:gd name="connsiteX5" fmla="*/ 185253 w 1477433"/>
                  <a:gd name="connsiteY5" fmla="*/ 981504 h 1452491"/>
                  <a:gd name="connsiteX6" fmla="*/ 181110 w 1477433"/>
                  <a:gd name="connsiteY6" fmla="*/ 970868 h 1452491"/>
                  <a:gd name="connsiteX7" fmla="*/ 685878 w 1477433"/>
                  <a:gd name="connsiteY7" fmla="*/ 970868 h 1452491"/>
                  <a:gd name="connsiteX8" fmla="*/ 685878 w 1477433"/>
                  <a:gd name="connsiteY8" fmla="*/ 1328926 h 1452491"/>
                  <a:gd name="connsiteX9" fmla="*/ 638058 w 1477433"/>
                  <a:gd name="connsiteY9" fmla="*/ 1285671 h 1452491"/>
                  <a:gd name="connsiteX10" fmla="*/ 467183 w 1477433"/>
                  <a:gd name="connsiteY10" fmla="*/ 973985 h 1452491"/>
                  <a:gd name="connsiteX11" fmla="*/ 466594 w 1477433"/>
                  <a:gd name="connsiteY11" fmla="*/ 970868 h 1452491"/>
                  <a:gd name="connsiteX12" fmla="*/ 1002381 w 1477433"/>
                  <a:gd name="connsiteY12" fmla="*/ 970868 h 1452491"/>
                  <a:gd name="connsiteX13" fmla="*/ 984353 w 1477433"/>
                  <a:gd name="connsiteY13" fmla="*/ 1048524 h 1452491"/>
                  <a:gd name="connsiteX14" fmla="*/ 858010 w 1477433"/>
                  <a:gd name="connsiteY14" fmla="*/ 1285671 h 1452491"/>
                  <a:gd name="connsiteX15" fmla="*/ 809510 w 1477433"/>
                  <a:gd name="connsiteY15" fmla="*/ 1337430 h 1452491"/>
                  <a:gd name="connsiteX16" fmla="*/ 803387 w 1477433"/>
                  <a:gd name="connsiteY16" fmla="*/ 1338858 h 1452491"/>
                  <a:gd name="connsiteX17" fmla="*/ 790534 w 1477433"/>
                  <a:gd name="connsiteY17" fmla="*/ 1341003 h 1452491"/>
                  <a:gd name="connsiteX18" fmla="*/ 790534 w 1477433"/>
                  <a:gd name="connsiteY18" fmla="*/ 970868 h 1452491"/>
                  <a:gd name="connsiteX19" fmla="*/ 1298864 w 1477433"/>
                  <a:gd name="connsiteY19" fmla="*/ 970868 h 1452491"/>
                  <a:gd name="connsiteX20" fmla="*/ 1289246 w 1477433"/>
                  <a:gd name="connsiteY20" fmla="*/ 993620 h 1452491"/>
                  <a:gd name="connsiteX21" fmla="*/ 975561 w 1477433"/>
                  <a:gd name="connsiteY21" fmla="*/ 1284032 h 1452491"/>
                  <a:gd name="connsiteX22" fmla="*/ 960431 w 1477433"/>
                  <a:gd name="connsiteY22" fmla="*/ 1290007 h 1452491"/>
                  <a:gd name="connsiteX23" fmla="*/ 983030 w 1477433"/>
                  <a:gd name="connsiteY23" fmla="*/ 1259435 h 1452491"/>
                  <a:gd name="connsiteX24" fmla="*/ 1093266 w 1477433"/>
                  <a:gd name="connsiteY24" fmla="*/ 978484 h 1452491"/>
                  <a:gd name="connsiteX25" fmla="*/ 1094516 w 1477433"/>
                  <a:gd name="connsiteY25" fmla="*/ 970868 h 1452491"/>
                  <a:gd name="connsiteX26" fmla="*/ 335094 w 1477433"/>
                  <a:gd name="connsiteY26" fmla="*/ 594409 h 1452491"/>
                  <a:gd name="connsiteX27" fmla="*/ 333931 w 1477433"/>
                  <a:gd name="connsiteY27" fmla="*/ 602627 h 1452491"/>
                  <a:gd name="connsiteX28" fmla="*/ 328262 w 1477433"/>
                  <a:gd name="connsiteY28" fmla="*/ 701606 h 1452491"/>
                  <a:gd name="connsiteX29" fmla="*/ 336293 w 1477433"/>
                  <a:gd name="connsiteY29" fmla="*/ 837085 h 1452491"/>
                  <a:gd name="connsiteX30" fmla="*/ 341365 w 1477433"/>
                  <a:gd name="connsiteY30" fmla="*/ 866719 h 1452491"/>
                  <a:gd name="connsiteX31" fmla="*/ 145665 w 1477433"/>
                  <a:gd name="connsiteY31" fmla="*/ 866719 h 1452491"/>
                  <a:gd name="connsiteX32" fmla="*/ 134094 w 1477433"/>
                  <a:gd name="connsiteY32" fmla="*/ 822480 h 1452491"/>
                  <a:gd name="connsiteX33" fmla="*/ 119096 w 1477433"/>
                  <a:gd name="connsiteY33" fmla="*/ 714849 h 1452491"/>
                  <a:gd name="connsiteX34" fmla="*/ 133122 w 1477433"/>
                  <a:gd name="connsiteY34" fmla="*/ 617955 h 1452491"/>
                  <a:gd name="connsiteX35" fmla="*/ 139572 w 1477433"/>
                  <a:gd name="connsiteY35" fmla="*/ 594409 h 1452491"/>
                  <a:gd name="connsiteX36" fmla="*/ 685878 w 1477433"/>
                  <a:gd name="connsiteY36" fmla="*/ 594409 h 1452491"/>
                  <a:gd name="connsiteX37" fmla="*/ 685878 w 1477433"/>
                  <a:gd name="connsiteY37" fmla="*/ 866719 h 1452491"/>
                  <a:gd name="connsiteX38" fmla="*/ 449065 w 1477433"/>
                  <a:gd name="connsiteY38" fmla="*/ 866719 h 1452491"/>
                  <a:gd name="connsiteX39" fmla="*/ 442217 w 1477433"/>
                  <a:gd name="connsiteY39" fmla="*/ 799730 h 1452491"/>
                  <a:gd name="connsiteX40" fmla="*/ 439091 w 1477433"/>
                  <a:gd name="connsiteY40" fmla="*/ 698049 h 1452491"/>
                  <a:gd name="connsiteX41" fmla="*/ 446806 w 1477433"/>
                  <a:gd name="connsiteY41" fmla="*/ 594651 h 1452491"/>
                  <a:gd name="connsiteX42" fmla="*/ 446848 w 1477433"/>
                  <a:gd name="connsiteY42" fmla="*/ 594409 h 1452491"/>
                  <a:gd name="connsiteX43" fmla="*/ 1019572 w 1477433"/>
                  <a:gd name="connsiteY43" fmla="*/ 594409 h 1452491"/>
                  <a:gd name="connsiteX44" fmla="*/ 1022035 w 1477433"/>
                  <a:gd name="connsiteY44" fmla="*/ 614418 h 1452491"/>
                  <a:gd name="connsiteX45" fmla="*/ 1026647 w 1477433"/>
                  <a:gd name="connsiteY45" fmla="*/ 698049 h 1452491"/>
                  <a:gd name="connsiteX46" fmla="*/ 1021938 w 1477433"/>
                  <a:gd name="connsiteY46" fmla="*/ 831346 h 1452491"/>
                  <a:gd name="connsiteX47" fmla="*/ 1017638 w 1477433"/>
                  <a:gd name="connsiteY47" fmla="*/ 866719 h 1452491"/>
                  <a:gd name="connsiteX48" fmla="*/ 790534 w 1477433"/>
                  <a:gd name="connsiteY48" fmla="*/ 866719 h 1452491"/>
                  <a:gd name="connsiteX49" fmla="*/ 790534 w 1477433"/>
                  <a:gd name="connsiteY49" fmla="*/ 594409 h 1452491"/>
                  <a:gd name="connsiteX50" fmla="*/ 1333877 w 1477433"/>
                  <a:gd name="connsiteY50" fmla="*/ 594409 h 1452491"/>
                  <a:gd name="connsiteX51" fmla="*/ 1343339 w 1477433"/>
                  <a:gd name="connsiteY51" fmla="*/ 630011 h 1452491"/>
                  <a:gd name="connsiteX52" fmla="*/ 1358337 w 1477433"/>
                  <a:gd name="connsiteY52" fmla="*/ 737642 h 1452491"/>
                  <a:gd name="connsiteX53" fmla="*/ 1344311 w 1477433"/>
                  <a:gd name="connsiteY53" fmla="*/ 834536 h 1452491"/>
                  <a:gd name="connsiteX54" fmla="*/ 1335351 w 1477433"/>
                  <a:gd name="connsiteY54" fmla="*/ 866719 h 1452491"/>
                  <a:gd name="connsiteX55" fmla="*/ 1109912 w 1477433"/>
                  <a:gd name="connsiteY55" fmla="*/ 866719 h 1452491"/>
                  <a:gd name="connsiteX56" fmla="*/ 1120582 w 1477433"/>
                  <a:gd name="connsiteY56" fmla="*/ 701606 h 1452491"/>
                  <a:gd name="connsiteX57" fmla="*/ 1117221 w 1477433"/>
                  <a:gd name="connsiteY57" fmla="*/ 621477 h 1452491"/>
                  <a:gd name="connsiteX58" fmla="*/ 1114572 w 1477433"/>
                  <a:gd name="connsiteY58" fmla="*/ 594409 h 1452491"/>
                  <a:gd name="connsiteX59" fmla="*/ 515400 w 1477433"/>
                  <a:gd name="connsiteY59" fmla="*/ 164829 h 1452491"/>
                  <a:gd name="connsiteX60" fmla="*/ 505391 w 1477433"/>
                  <a:gd name="connsiteY60" fmla="*/ 175684 h 1452491"/>
                  <a:gd name="connsiteX61" fmla="*/ 364412 w 1477433"/>
                  <a:gd name="connsiteY61" fmla="*/ 438014 h 1452491"/>
                  <a:gd name="connsiteX62" fmla="*/ 352145 w 1477433"/>
                  <a:gd name="connsiteY62" fmla="*/ 490260 h 1452491"/>
                  <a:gd name="connsiteX63" fmla="*/ 174602 w 1477433"/>
                  <a:gd name="connsiteY63" fmla="*/ 490260 h 1452491"/>
                  <a:gd name="connsiteX64" fmla="*/ 183559 w 1477433"/>
                  <a:gd name="connsiteY64" fmla="*/ 468287 h 1452491"/>
                  <a:gd name="connsiteX65" fmla="*/ 445170 w 1477433"/>
                  <a:gd name="connsiteY65" fmla="*/ 196676 h 1452491"/>
                  <a:gd name="connsiteX66" fmla="*/ 955189 w 1477433"/>
                  <a:gd name="connsiteY66" fmla="*/ 156152 h 1452491"/>
                  <a:gd name="connsiteX67" fmla="*/ 972101 w 1477433"/>
                  <a:gd name="connsiteY67" fmla="*/ 162544 h 1452491"/>
                  <a:gd name="connsiteX68" fmla="*/ 1287505 w 1477433"/>
                  <a:gd name="connsiteY68" fmla="*/ 461051 h 1452491"/>
                  <a:gd name="connsiteX69" fmla="*/ 1299306 w 1477433"/>
                  <a:gd name="connsiteY69" fmla="*/ 490260 h 1452491"/>
                  <a:gd name="connsiteX70" fmla="*/ 1098994 w 1477433"/>
                  <a:gd name="connsiteY70" fmla="*/ 490260 h 1452491"/>
                  <a:gd name="connsiteX71" fmla="*/ 1086370 w 1477433"/>
                  <a:gd name="connsiteY71" fmla="*/ 423770 h 1452491"/>
                  <a:gd name="connsiteX72" fmla="*/ 970454 w 1477433"/>
                  <a:gd name="connsiteY72" fmla="*/ 175684 h 1452491"/>
                  <a:gd name="connsiteX73" fmla="*/ 685878 w 1477433"/>
                  <a:gd name="connsiteY73" fmla="*/ 126507 h 1452491"/>
                  <a:gd name="connsiteX74" fmla="*/ 685878 w 1477433"/>
                  <a:gd name="connsiteY74" fmla="*/ 490260 h 1452491"/>
                  <a:gd name="connsiteX75" fmla="*/ 466559 w 1477433"/>
                  <a:gd name="connsiteY75" fmla="*/ 490260 h 1452491"/>
                  <a:gd name="connsiteX76" fmla="*/ 486500 w 1477433"/>
                  <a:gd name="connsiteY76" fmla="*/ 420671 h 1452491"/>
                  <a:gd name="connsiteX77" fmla="*/ 661418 w 1477433"/>
                  <a:gd name="connsiteY77" fmla="*/ 147172 h 1452491"/>
                  <a:gd name="connsiteX78" fmla="*/ 790534 w 1477433"/>
                  <a:gd name="connsiteY78" fmla="*/ 110272 h 1452491"/>
                  <a:gd name="connsiteX79" fmla="*/ 799436 w 1477433"/>
                  <a:gd name="connsiteY79" fmla="*/ 111456 h 1452491"/>
                  <a:gd name="connsiteX80" fmla="*/ 803137 w 1477433"/>
                  <a:gd name="connsiteY80" fmla="*/ 112212 h 1452491"/>
                  <a:gd name="connsiteX81" fmla="*/ 838210 w 1477433"/>
                  <a:gd name="connsiteY81" fmla="*/ 147172 h 1452491"/>
                  <a:gd name="connsiteX82" fmla="*/ 981874 w 1477433"/>
                  <a:gd name="connsiteY82" fmla="*/ 405529 h 1452491"/>
                  <a:gd name="connsiteX83" fmla="*/ 1001543 w 1477433"/>
                  <a:gd name="connsiteY83" fmla="*/ 490260 h 1452491"/>
                  <a:gd name="connsiteX84" fmla="*/ 790534 w 1477433"/>
                  <a:gd name="connsiteY84" fmla="*/ 490260 h 1452491"/>
                  <a:gd name="connsiteX85" fmla="*/ 736675 w 1477433"/>
                  <a:gd name="connsiteY85" fmla="*/ 0 h 1452491"/>
                  <a:gd name="connsiteX86" fmla="*/ 6248 w 1477433"/>
                  <a:gd name="connsiteY86" fmla="*/ 635366 h 1452491"/>
                  <a:gd name="connsiteX87" fmla="*/ 415 w 1477433"/>
                  <a:gd name="connsiteY87" fmla="*/ 713798 h 1452491"/>
                  <a:gd name="connsiteX88" fmla="*/ 0 w 1477433"/>
                  <a:gd name="connsiteY88" fmla="*/ 713798 h 1452491"/>
                  <a:gd name="connsiteX89" fmla="*/ 242 w 1477433"/>
                  <a:gd name="connsiteY89" fmla="*/ 716133 h 1452491"/>
                  <a:gd name="connsiteX90" fmla="*/ 0 w 1477433"/>
                  <a:gd name="connsiteY90" fmla="*/ 719388 h 1452491"/>
                  <a:gd name="connsiteX91" fmla="*/ 579 w 1477433"/>
                  <a:gd name="connsiteY91" fmla="*/ 719388 h 1452491"/>
                  <a:gd name="connsiteX92" fmla="*/ 9659 w 1477433"/>
                  <a:gd name="connsiteY92" fmla="*/ 806983 h 1452491"/>
                  <a:gd name="connsiteX93" fmla="*/ 740759 w 1477433"/>
                  <a:gd name="connsiteY93" fmla="*/ 1452491 h 1452491"/>
                  <a:gd name="connsiteX94" fmla="*/ 1471185 w 1477433"/>
                  <a:gd name="connsiteY94" fmla="*/ 817125 h 1452491"/>
                  <a:gd name="connsiteX95" fmla="*/ 1477018 w 1477433"/>
                  <a:gd name="connsiteY95" fmla="*/ 738693 h 1452491"/>
                  <a:gd name="connsiteX96" fmla="*/ 1477433 w 1477433"/>
                  <a:gd name="connsiteY96" fmla="*/ 738693 h 1452491"/>
                  <a:gd name="connsiteX97" fmla="*/ 1477191 w 1477433"/>
                  <a:gd name="connsiteY97" fmla="*/ 736358 h 1452491"/>
                  <a:gd name="connsiteX98" fmla="*/ 1477433 w 1477433"/>
                  <a:gd name="connsiteY98" fmla="*/ 733104 h 1452491"/>
                  <a:gd name="connsiteX99" fmla="*/ 1476854 w 1477433"/>
                  <a:gd name="connsiteY99" fmla="*/ 733104 h 1452491"/>
                  <a:gd name="connsiteX100" fmla="*/ 1467774 w 1477433"/>
                  <a:gd name="connsiteY100" fmla="*/ 645508 h 1452491"/>
                  <a:gd name="connsiteX101" fmla="*/ 736675 w 1477433"/>
                  <a:gd name="connsiteY101" fmla="*/ 0 h 145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477433" h="1452491">
                    <a:moveTo>
                      <a:pt x="359188" y="970868"/>
                    </a:moveTo>
                    <a:lnTo>
                      <a:pt x="360492" y="978484"/>
                    </a:lnTo>
                    <a:cubicBezTo>
                      <a:pt x="383856" y="1073635"/>
                      <a:pt x="423525" y="1169464"/>
                      <a:pt x="490553" y="1259435"/>
                    </a:cubicBezTo>
                    <a:lnTo>
                      <a:pt x="520735" y="1294041"/>
                    </a:lnTo>
                    <a:lnTo>
                      <a:pt x="448424" y="1262166"/>
                    </a:lnTo>
                    <a:cubicBezTo>
                      <a:pt x="350471" y="1208613"/>
                      <a:pt x="249852" y="1121886"/>
                      <a:pt x="185253" y="981504"/>
                    </a:cubicBezTo>
                    <a:lnTo>
                      <a:pt x="181110" y="970868"/>
                    </a:lnTo>
                    <a:close/>
                    <a:moveTo>
                      <a:pt x="685878" y="970868"/>
                    </a:moveTo>
                    <a:lnTo>
                      <a:pt x="685878" y="1328926"/>
                    </a:lnTo>
                    <a:lnTo>
                      <a:pt x="638058" y="1285671"/>
                    </a:lnTo>
                    <a:cubicBezTo>
                      <a:pt x="555420" y="1201740"/>
                      <a:pt x="498358" y="1104664"/>
                      <a:pt x="467183" y="973985"/>
                    </a:cubicBezTo>
                    <a:lnTo>
                      <a:pt x="466594" y="970868"/>
                    </a:lnTo>
                    <a:close/>
                    <a:moveTo>
                      <a:pt x="1002381" y="970868"/>
                    </a:moveTo>
                    <a:lnTo>
                      <a:pt x="984353" y="1048524"/>
                    </a:lnTo>
                    <a:cubicBezTo>
                      <a:pt x="956202" y="1142969"/>
                      <a:pt x="914043" y="1218526"/>
                      <a:pt x="858010" y="1285671"/>
                    </a:cubicBezTo>
                    <a:lnTo>
                      <a:pt x="809510" y="1337430"/>
                    </a:lnTo>
                    <a:lnTo>
                      <a:pt x="803387" y="1338858"/>
                    </a:lnTo>
                    <a:lnTo>
                      <a:pt x="790534" y="1341003"/>
                    </a:lnTo>
                    <a:lnTo>
                      <a:pt x="790534" y="970868"/>
                    </a:lnTo>
                    <a:close/>
                    <a:moveTo>
                      <a:pt x="1298864" y="970868"/>
                    </a:moveTo>
                    <a:lnTo>
                      <a:pt x="1289246" y="993620"/>
                    </a:lnTo>
                    <a:cubicBezTo>
                      <a:pt x="1212336" y="1146756"/>
                      <a:pt x="1087012" y="1234269"/>
                      <a:pt x="975561" y="1284032"/>
                    </a:cubicBezTo>
                    <a:lnTo>
                      <a:pt x="960431" y="1290007"/>
                    </a:lnTo>
                    <a:lnTo>
                      <a:pt x="983030" y="1259435"/>
                    </a:lnTo>
                    <a:cubicBezTo>
                      <a:pt x="1039841" y="1169464"/>
                      <a:pt x="1073463" y="1073635"/>
                      <a:pt x="1093266" y="978484"/>
                    </a:cubicBezTo>
                    <a:lnTo>
                      <a:pt x="1094516" y="970868"/>
                    </a:lnTo>
                    <a:close/>
                    <a:moveTo>
                      <a:pt x="335094" y="594409"/>
                    </a:moveTo>
                    <a:lnTo>
                      <a:pt x="333931" y="602627"/>
                    </a:lnTo>
                    <a:cubicBezTo>
                      <a:pt x="330867" y="633659"/>
                      <a:pt x="328921" y="666598"/>
                      <a:pt x="328262" y="701606"/>
                    </a:cubicBezTo>
                    <a:cubicBezTo>
                      <a:pt x="329166" y="745234"/>
                      <a:pt x="331382" y="790666"/>
                      <a:pt x="336293" y="837085"/>
                    </a:cubicBezTo>
                    <a:lnTo>
                      <a:pt x="341365" y="866719"/>
                    </a:lnTo>
                    <a:lnTo>
                      <a:pt x="145665" y="866719"/>
                    </a:lnTo>
                    <a:lnTo>
                      <a:pt x="134094" y="822480"/>
                    </a:lnTo>
                    <a:lnTo>
                      <a:pt x="119096" y="714849"/>
                    </a:lnTo>
                    <a:lnTo>
                      <a:pt x="133122" y="617955"/>
                    </a:lnTo>
                    <a:lnTo>
                      <a:pt x="139572" y="594409"/>
                    </a:lnTo>
                    <a:close/>
                    <a:moveTo>
                      <a:pt x="685878" y="594409"/>
                    </a:moveTo>
                    <a:lnTo>
                      <a:pt x="685878" y="866719"/>
                    </a:lnTo>
                    <a:lnTo>
                      <a:pt x="449065" y="866719"/>
                    </a:lnTo>
                    <a:lnTo>
                      <a:pt x="442217" y="799730"/>
                    </a:lnTo>
                    <a:cubicBezTo>
                      <a:pt x="440134" y="767562"/>
                      <a:pt x="439091" y="733723"/>
                      <a:pt x="439091" y="698049"/>
                    </a:cubicBezTo>
                    <a:cubicBezTo>
                      <a:pt x="440079" y="661653"/>
                      <a:pt x="442729" y="627223"/>
                      <a:pt x="446806" y="594651"/>
                    </a:cubicBezTo>
                    <a:lnTo>
                      <a:pt x="446848" y="594409"/>
                    </a:lnTo>
                    <a:close/>
                    <a:moveTo>
                      <a:pt x="1019572" y="594409"/>
                    </a:moveTo>
                    <a:lnTo>
                      <a:pt x="1022035" y="614418"/>
                    </a:lnTo>
                    <a:cubicBezTo>
                      <a:pt x="1024406" y="641073"/>
                      <a:pt x="1025977" y="668932"/>
                      <a:pt x="1026647" y="698049"/>
                    </a:cubicBezTo>
                    <a:cubicBezTo>
                      <a:pt x="1026647" y="745615"/>
                      <a:pt x="1025076" y="789918"/>
                      <a:pt x="1021938" y="831346"/>
                    </a:cubicBezTo>
                    <a:lnTo>
                      <a:pt x="1017638" y="866719"/>
                    </a:lnTo>
                    <a:lnTo>
                      <a:pt x="790534" y="866719"/>
                    </a:lnTo>
                    <a:lnTo>
                      <a:pt x="790534" y="594409"/>
                    </a:lnTo>
                    <a:close/>
                    <a:moveTo>
                      <a:pt x="1333877" y="594409"/>
                    </a:moveTo>
                    <a:lnTo>
                      <a:pt x="1343339" y="630011"/>
                    </a:lnTo>
                    <a:lnTo>
                      <a:pt x="1358337" y="737642"/>
                    </a:lnTo>
                    <a:lnTo>
                      <a:pt x="1344311" y="834536"/>
                    </a:lnTo>
                    <a:lnTo>
                      <a:pt x="1335351" y="866719"/>
                    </a:lnTo>
                    <a:lnTo>
                      <a:pt x="1109912" y="866719"/>
                    </a:lnTo>
                    <a:lnTo>
                      <a:pt x="1120582" y="701606"/>
                    </a:lnTo>
                    <a:cubicBezTo>
                      <a:pt x="1120136" y="673600"/>
                      <a:pt x="1118991" y="646918"/>
                      <a:pt x="1117221" y="621477"/>
                    </a:cubicBezTo>
                    <a:lnTo>
                      <a:pt x="1114572" y="594409"/>
                    </a:lnTo>
                    <a:close/>
                    <a:moveTo>
                      <a:pt x="515400" y="164829"/>
                    </a:moveTo>
                    <a:lnTo>
                      <a:pt x="505391" y="175684"/>
                    </a:lnTo>
                    <a:cubicBezTo>
                      <a:pt x="452742" y="237043"/>
                      <a:pt x="398772" y="317744"/>
                      <a:pt x="364412" y="438014"/>
                    </a:cubicBezTo>
                    <a:lnTo>
                      <a:pt x="352145" y="490260"/>
                    </a:lnTo>
                    <a:lnTo>
                      <a:pt x="174602" y="490260"/>
                    </a:lnTo>
                    <a:lnTo>
                      <a:pt x="183559" y="468287"/>
                    </a:lnTo>
                    <a:cubicBezTo>
                      <a:pt x="247488" y="335326"/>
                      <a:pt x="347594" y="250562"/>
                      <a:pt x="445170" y="196676"/>
                    </a:cubicBezTo>
                    <a:close/>
                    <a:moveTo>
                      <a:pt x="955189" y="156152"/>
                    </a:moveTo>
                    <a:lnTo>
                      <a:pt x="972101" y="162544"/>
                    </a:lnTo>
                    <a:cubicBezTo>
                      <a:pt x="1083932" y="211005"/>
                      <a:pt x="1209819" y="299522"/>
                      <a:pt x="1287505" y="461051"/>
                    </a:cubicBezTo>
                    <a:lnTo>
                      <a:pt x="1299306" y="490260"/>
                    </a:lnTo>
                    <a:lnTo>
                      <a:pt x="1098994" y="490260"/>
                    </a:lnTo>
                    <a:lnTo>
                      <a:pt x="1086370" y="423770"/>
                    </a:lnTo>
                    <a:cubicBezTo>
                      <a:pt x="1057163" y="311319"/>
                      <a:pt x="1013292" y="234589"/>
                      <a:pt x="970454" y="175684"/>
                    </a:cubicBezTo>
                    <a:close/>
                    <a:moveTo>
                      <a:pt x="685878" y="126507"/>
                    </a:moveTo>
                    <a:lnTo>
                      <a:pt x="685878" y="490260"/>
                    </a:lnTo>
                    <a:lnTo>
                      <a:pt x="466559" y="490260"/>
                    </a:lnTo>
                    <a:lnTo>
                      <a:pt x="486500" y="420671"/>
                    </a:lnTo>
                    <a:cubicBezTo>
                      <a:pt x="530707" y="292848"/>
                      <a:pt x="598814" y="206144"/>
                      <a:pt x="661418" y="147172"/>
                    </a:cubicBezTo>
                    <a:close/>
                    <a:moveTo>
                      <a:pt x="790534" y="110272"/>
                    </a:moveTo>
                    <a:lnTo>
                      <a:pt x="799436" y="111456"/>
                    </a:lnTo>
                    <a:lnTo>
                      <a:pt x="803137" y="112212"/>
                    </a:lnTo>
                    <a:lnTo>
                      <a:pt x="838210" y="147172"/>
                    </a:lnTo>
                    <a:cubicBezTo>
                      <a:pt x="889149" y="203785"/>
                      <a:pt x="944387" y="285956"/>
                      <a:pt x="981874" y="405529"/>
                    </a:cubicBezTo>
                    <a:lnTo>
                      <a:pt x="1001543" y="490260"/>
                    </a:lnTo>
                    <a:lnTo>
                      <a:pt x="790534" y="490260"/>
                    </a:lnTo>
                    <a:close/>
                    <a:moveTo>
                      <a:pt x="736675" y="0"/>
                    </a:moveTo>
                    <a:cubicBezTo>
                      <a:pt x="413135" y="-476"/>
                      <a:pt x="58187" y="227220"/>
                      <a:pt x="6248" y="635366"/>
                    </a:cubicBezTo>
                    <a:lnTo>
                      <a:pt x="415" y="713798"/>
                    </a:lnTo>
                    <a:lnTo>
                      <a:pt x="0" y="713798"/>
                    </a:lnTo>
                    <a:lnTo>
                      <a:pt x="242" y="716133"/>
                    </a:lnTo>
                    <a:lnTo>
                      <a:pt x="0" y="719388"/>
                    </a:lnTo>
                    <a:lnTo>
                      <a:pt x="579" y="719388"/>
                    </a:lnTo>
                    <a:lnTo>
                      <a:pt x="9659" y="806983"/>
                    </a:lnTo>
                    <a:cubicBezTo>
                      <a:pt x="76629" y="1255962"/>
                      <a:pt x="417220" y="1452015"/>
                      <a:pt x="740759" y="1452491"/>
                    </a:cubicBezTo>
                    <a:cubicBezTo>
                      <a:pt x="1064298" y="1452967"/>
                      <a:pt x="1419246" y="1225271"/>
                      <a:pt x="1471185" y="817125"/>
                    </a:cubicBezTo>
                    <a:lnTo>
                      <a:pt x="1477018" y="738693"/>
                    </a:lnTo>
                    <a:lnTo>
                      <a:pt x="1477433" y="738693"/>
                    </a:lnTo>
                    <a:lnTo>
                      <a:pt x="1477191" y="736358"/>
                    </a:lnTo>
                    <a:lnTo>
                      <a:pt x="1477433" y="733104"/>
                    </a:lnTo>
                    <a:lnTo>
                      <a:pt x="1476854" y="733104"/>
                    </a:lnTo>
                    <a:lnTo>
                      <a:pt x="1467774" y="645508"/>
                    </a:lnTo>
                    <a:cubicBezTo>
                      <a:pt x="1400804" y="196529"/>
                      <a:pt x="1060214" y="476"/>
                      <a:pt x="736675" y="0"/>
                    </a:cubicBezTo>
                    <a:close/>
                  </a:path>
                </a:pathLst>
              </a:custGeom>
              <a:solidFill>
                <a:schemeClr val="bg1"/>
              </a:solidFill>
              <a:ln w="9525">
                <a:noFill/>
                <a:round/>
                <a:headEnd/>
                <a:tailEnd/>
              </a:ln>
              <a:extLst/>
            </p:spPr>
            <p:txBody>
              <a:bodyPr rot="0" vert="horz" wrap="square" lIns="91440" tIns="45720" rIns="91440" bIns="45720" anchor="t" anchorCtr="0" upright="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fr-MA" sz="2800">
                  <a:solidFill>
                    <a:schemeClr val="bg1"/>
                  </a:solidFill>
                </a:endParaRPr>
              </a:p>
            </p:txBody>
          </p:sp>
        </p:grpSp>
        <p:grpSp>
          <p:nvGrpSpPr>
            <p:cNvPr id="117" name="Group 116">
              <a:extLst>
                <a:ext uri="{FF2B5EF4-FFF2-40B4-BE49-F238E27FC236}">
                  <a16:creationId xmlns:a16="http://schemas.microsoft.com/office/drawing/2014/main" id="{275EFF7C-3CFD-4D2C-8A4A-6DF178FE20E9}"/>
                </a:ext>
              </a:extLst>
            </p:cNvPr>
            <p:cNvGrpSpPr/>
            <p:nvPr/>
          </p:nvGrpSpPr>
          <p:grpSpPr>
            <a:xfrm>
              <a:off x="4671824" y="3872586"/>
              <a:ext cx="1211346" cy="140011"/>
              <a:chOff x="4671824" y="3872586"/>
              <a:chExt cx="1211346" cy="140011"/>
            </a:xfrm>
          </p:grpSpPr>
          <p:sp>
            <p:nvSpPr>
              <p:cNvPr id="123" name="Rectangle 122">
                <a:extLst>
                  <a:ext uri="{FF2B5EF4-FFF2-40B4-BE49-F238E27FC236}">
                    <a16:creationId xmlns:a16="http://schemas.microsoft.com/office/drawing/2014/main" id="{9B8B37A6-DD8F-4833-9D35-1DEF11FC7DC3}"/>
                  </a:ext>
                </a:extLst>
              </p:cNvPr>
              <p:cNvSpPr/>
              <p:nvPr/>
            </p:nvSpPr>
            <p:spPr>
              <a:xfrm>
                <a:off x="4671824" y="3876450"/>
                <a:ext cx="987450" cy="136147"/>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algn="r" rtl="1">
                  <a:lnSpc>
                    <a:spcPct val="107000"/>
                  </a:lnSpc>
                  <a:spcAft>
                    <a:spcPts val="684"/>
                  </a:spcAft>
                </a:pPr>
                <a:r>
                  <a:rPr lang="ar-MA" sz="1000" dirty="0">
                    <a:solidFill>
                      <a:schemeClr val="bg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bg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bg1"/>
                  </a:solidFill>
                  <a:latin typeface="Mothanna" panose="02000503000000000000" pitchFamily="2" charset="-78"/>
                  <a:ea typeface="Open Sans" panose="020B0606030504020204" pitchFamily="34" charset="0"/>
                  <a:cs typeface="Mothanna" panose="02000503000000000000" pitchFamily="2" charset="-78"/>
                </a:endParaRPr>
              </a:p>
            </p:txBody>
          </p:sp>
          <p:sp>
            <p:nvSpPr>
              <p:cNvPr id="151" name="Heart 150">
                <a:extLst>
                  <a:ext uri="{FF2B5EF4-FFF2-40B4-BE49-F238E27FC236}">
                    <a16:creationId xmlns:a16="http://schemas.microsoft.com/office/drawing/2014/main" id="{291EC1AE-86F9-4839-94EF-5A45686E8DFF}"/>
                  </a:ext>
                </a:extLst>
              </p:cNvPr>
              <p:cNvSpPr/>
              <p:nvPr/>
            </p:nvSpPr>
            <p:spPr>
              <a:xfrm>
                <a:off x="5758394" y="3872586"/>
                <a:ext cx="124776" cy="124776"/>
              </a:xfrm>
              <a:prstGeom prst="hear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fr-MA" dirty="0">
                  <a:solidFill>
                    <a:schemeClr val="bg1"/>
                  </a:solidFill>
                </a:endParaRPr>
              </a:p>
            </p:txBody>
          </p:sp>
        </p:grpSp>
      </p:grpSp>
      <p:sp>
        <p:nvSpPr>
          <p:cNvPr id="108" name="Rectangle 107">
            <a:extLst>
              <a:ext uri="{FF2B5EF4-FFF2-40B4-BE49-F238E27FC236}">
                <a16:creationId xmlns:a16="http://schemas.microsoft.com/office/drawing/2014/main" id="{164E7DD0-9A2D-4734-B522-3AE67A30E00F}"/>
              </a:ext>
            </a:extLst>
          </p:cNvPr>
          <p:cNvSpPr/>
          <p:nvPr/>
        </p:nvSpPr>
        <p:spPr>
          <a:xfrm>
            <a:off x="1550522" y="6979214"/>
            <a:ext cx="2914394"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779E3D"/>
                </a:solidFill>
                <a:latin typeface="Mothanna" panose="02000503000000000000" pitchFamily="2" charset="-78"/>
                <a:cs typeface="Mothanna" panose="02000503000000000000" pitchFamily="2" charset="-78"/>
              </a:rPr>
              <a:t>المه</a:t>
            </a:r>
            <a:r>
              <a:rPr lang="ar-DZ" sz="1400" b="1" dirty="0">
                <a:solidFill>
                  <a:srgbClr val="779E3D"/>
                </a:solidFill>
                <a:latin typeface="Mothanna" panose="02000503000000000000" pitchFamily="2" charset="-78"/>
                <a:cs typeface="Mothanna" panose="02000503000000000000" pitchFamily="2" charset="-78"/>
              </a:rPr>
              <a:t>ــ</a:t>
            </a:r>
            <a:r>
              <a:rPr lang="ar-MA" sz="1400" b="1" dirty="0">
                <a:solidFill>
                  <a:srgbClr val="779E3D"/>
                </a:solidFill>
                <a:latin typeface="Mothanna" panose="02000503000000000000" pitchFamily="2" charset="-78"/>
                <a:cs typeface="Mothanna" panose="02000503000000000000" pitchFamily="2" charset="-78"/>
              </a:rPr>
              <a:t>ارات</a:t>
            </a:r>
            <a:r>
              <a:rPr lang="fr-FR" sz="1400" b="1" dirty="0">
                <a:solidFill>
                  <a:srgbClr val="779E3D"/>
                </a:solidFill>
                <a:latin typeface="Mothanna" panose="02000503000000000000" pitchFamily="2" charset="-78"/>
                <a:cs typeface="Mothanna" panose="02000503000000000000" pitchFamily="2" charset="-78"/>
              </a:rPr>
              <a:t> </a:t>
            </a:r>
          </a:p>
        </p:txBody>
      </p:sp>
      <p:sp>
        <p:nvSpPr>
          <p:cNvPr id="109" name="Rectangle 108">
            <a:extLst>
              <a:ext uri="{FF2B5EF4-FFF2-40B4-BE49-F238E27FC236}">
                <a16:creationId xmlns:a16="http://schemas.microsoft.com/office/drawing/2014/main" id="{C3504E75-C684-40F9-85DF-1254AE3D925A}"/>
              </a:ext>
            </a:extLst>
          </p:cNvPr>
          <p:cNvSpPr/>
          <p:nvPr/>
        </p:nvSpPr>
        <p:spPr>
          <a:xfrm>
            <a:off x="0" y="6987202"/>
            <a:ext cx="2123177" cy="324000"/>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r" rtl="1">
              <a:lnSpc>
                <a:spcPct val="107000"/>
              </a:lnSpc>
              <a:spcAft>
                <a:spcPts val="684"/>
              </a:spcAft>
              <a:buSzPct val="150000"/>
            </a:pPr>
            <a:r>
              <a:rPr lang="ar-MA" sz="1400" b="1" dirty="0">
                <a:solidFill>
                  <a:srgbClr val="779E3D"/>
                </a:solidFill>
                <a:latin typeface="Mothanna" panose="02000503000000000000" pitchFamily="2" charset="-78"/>
                <a:cs typeface="Mothanna" panose="02000503000000000000" pitchFamily="2" charset="-78"/>
              </a:rPr>
              <a:t>ال</a:t>
            </a:r>
            <a:r>
              <a:rPr lang="ar-DZ" sz="1400" b="1" dirty="0">
                <a:solidFill>
                  <a:srgbClr val="779E3D"/>
                </a:solidFill>
                <a:latin typeface="Mothanna" panose="02000503000000000000" pitchFamily="2" charset="-78"/>
                <a:cs typeface="Mothanna" panose="02000503000000000000" pitchFamily="2" charset="-78"/>
              </a:rPr>
              <a:t>لغــات</a:t>
            </a:r>
            <a:r>
              <a:rPr lang="fr-FR" sz="1400" b="1" dirty="0">
                <a:solidFill>
                  <a:srgbClr val="779E3D"/>
                </a:solidFill>
                <a:latin typeface="Mothanna" panose="02000503000000000000" pitchFamily="2" charset="-78"/>
                <a:cs typeface="Mothanna" panose="02000503000000000000" pitchFamily="2" charset="-78"/>
              </a:rPr>
              <a:t> </a:t>
            </a:r>
          </a:p>
        </p:txBody>
      </p:sp>
      <p:grpSp>
        <p:nvGrpSpPr>
          <p:cNvPr id="110" name="Group 109">
            <a:extLst>
              <a:ext uri="{FF2B5EF4-FFF2-40B4-BE49-F238E27FC236}">
                <a16:creationId xmlns:a16="http://schemas.microsoft.com/office/drawing/2014/main" id="{9318C508-E8A4-4CF0-BE71-1A36B57C7228}"/>
              </a:ext>
            </a:extLst>
          </p:cNvPr>
          <p:cNvGrpSpPr/>
          <p:nvPr/>
        </p:nvGrpSpPr>
        <p:grpSpPr>
          <a:xfrm>
            <a:off x="73862" y="7570889"/>
            <a:ext cx="1163615" cy="1163615"/>
            <a:chOff x="94041" y="7525722"/>
            <a:chExt cx="1238018" cy="1238018"/>
          </a:xfrm>
        </p:grpSpPr>
        <p:sp>
          <p:nvSpPr>
            <p:cNvPr id="111" name="Oval 110">
              <a:extLst>
                <a:ext uri="{FF2B5EF4-FFF2-40B4-BE49-F238E27FC236}">
                  <a16:creationId xmlns:a16="http://schemas.microsoft.com/office/drawing/2014/main" id="{433F83BA-1E6C-444C-A607-779BA811960D}"/>
                </a:ext>
              </a:extLst>
            </p:cNvPr>
            <p:cNvSpPr/>
            <p:nvPr/>
          </p:nvSpPr>
          <p:spPr>
            <a:xfrm>
              <a:off x="94041" y="7525722"/>
              <a:ext cx="1238018" cy="1238018"/>
            </a:xfrm>
            <a:prstGeom prst="ellipse">
              <a:avLst/>
            </a:prstGeom>
            <a:solidFill>
              <a:srgbClr val="779E3D"/>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2" name="Rectangle 111">
              <a:extLst>
                <a:ext uri="{FF2B5EF4-FFF2-40B4-BE49-F238E27FC236}">
                  <a16:creationId xmlns:a16="http://schemas.microsoft.com/office/drawing/2014/main" id="{9776A6B3-7604-4EC5-A244-B659A0680100}"/>
                </a:ext>
              </a:extLst>
            </p:cNvPr>
            <p:cNvSpPr/>
            <p:nvPr/>
          </p:nvSpPr>
          <p:spPr>
            <a:xfrm flipH="1">
              <a:off x="362744" y="7943053"/>
              <a:ext cx="647933" cy="33855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العربية</a:t>
              </a:r>
              <a:endParaRPr lang="fr-FR"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113" name="Group 112">
            <a:extLst>
              <a:ext uri="{FF2B5EF4-FFF2-40B4-BE49-F238E27FC236}">
                <a16:creationId xmlns:a16="http://schemas.microsoft.com/office/drawing/2014/main" id="{CAFB3631-1587-454D-9B6B-7024EA289B13}"/>
              </a:ext>
            </a:extLst>
          </p:cNvPr>
          <p:cNvGrpSpPr/>
          <p:nvPr/>
        </p:nvGrpSpPr>
        <p:grpSpPr>
          <a:xfrm>
            <a:off x="925298" y="7987956"/>
            <a:ext cx="974568" cy="974568"/>
            <a:chOff x="1175970" y="7768434"/>
            <a:chExt cx="1111719" cy="1111719"/>
          </a:xfrm>
        </p:grpSpPr>
        <p:sp>
          <p:nvSpPr>
            <p:cNvPr id="114" name="Oval 113">
              <a:extLst>
                <a:ext uri="{FF2B5EF4-FFF2-40B4-BE49-F238E27FC236}">
                  <a16:creationId xmlns:a16="http://schemas.microsoft.com/office/drawing/2014/main" id="{7EF25B88-C107-412F-9330-B4A44653BDA5}"/>
                </a:ext>
              </a:extLst>
            </p:cNvPr>
            <p:cNvSpPr/>
            <p:nvPr/>
          </p:nvSpPr>
          <p:spPr>
            <a:xfrm>
              <a:off x="1175970" y="7768434"/>
              <a:ext cx="1111719" cy="1111719"/>
            </a:xfrm>
            <a:prstGeom prst="ellipse">
              <a:avLst/>
            </a:prstGeom>
            <a:solidFill>
              <a:srgbClr val="2C3E4F">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Rectangle 132">
              <a:extLst>
                <a:ext uri="{FF2B5EF4-FFF2-40B4-BE49-F238E27FC236}">
                  <a16:creationId xmlns:a16="http://schemas.microsoft.com/office/drawing/2014/main" id="{E489B012-37A5-4062-9E05-A33B223B0220}"/>
                </a:ext>
              </a:extLst>
            </p:cNvPr>
            <p:cNvSpPr/>
            <p:nvPr/>
          </p:nvSpPr>
          <p:spPr>
            <a:xfrm flipH="1">
              <a:off x="1309358" y="8157874"/>
              <a:ext cx="851515" cy="33855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الإنجليزية</a:t>
              </a:r>
              <a:endParaRPr lang="fr-FR" sz="16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134" name="Group 133">
            <a:extLst>
              <a:ext uri="{FF2B5EF4-FFF2-40B4-BE49-F238E27FC236}">
                <a16:creationId xmlns:a16="http://schemas.microsoft.com/office/drawing/2014/main" id="{CDE5E653-1EC4-49D2-9C3D-A8650F73ED14}"/>
              </a:ext>
            </a:extLst>
          </p:cNvPr>
          <p:cNvGrpSpPr/>
          <p:nvPr/>
        </p:nvGrpSpPr>
        <p:grpSpPr>
          <a:xfrm>
            <a:off x="454087" y="8571628"/>
            <a:ext cx="761817" cy="761817"/>
            <a:chOff x="671429" y="8482936"/>
            <a:chExt cx="891556" cy="891556"/>
          </a:xfrm>
        </p:grpSpPr>
        <p:sp>
          <p:nvSpPr>
            <p:cNvPr id="135" name="Oval 134">
              <a:extLst>
                <a:ext uri="{FF2B5EF4-FFF2-40B4-BE49-F238E27FC236}">
                  <a16:creationId xmlns:a16="http://schemas.microsoft.com/office/drawing/2014/main" id="{C4BA5C5A-D02E-4603-ADF1-B392C9602C08}"/>
                </a:ext>
              </a:extLst>
            </p:cNvPr>
            <p:cNvSpPr/>
            <p:nvPr/>
          </p:nvSpPr>
          <p:spPr>
            <a:xfrm>
              <a:off x="671429" y="8482936"/>
              <a:ext cx="891556" cy="891556"/>
            </a:xfrm>
            <a:prstGeom prst="ellipse">
              <a:avLst/>
            </a:prstGeom>
            <a:solidFill>
              <a:srgbClr val="444444">
                <a:alpha val="93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400" dirty="0"/>
            </a:p>
          </p:txBody>
        </p:sp>
        <p:sp>
          <p:nvSpPr>
            <p:cNvPr id="162" name="Rectangle 161">
              <a:extLst>
                <a:ext uri="{FF2B5EF4-FFF2-40B4-BE49-F238E27FC236}">
                  <a16:creationId xmlns:a16="http://schemas.microsoft.com/office/drawing/2014/main" id="{17BCEFF4-3628-4B5D-9501-AF68217DA587}"/>
                </a:ext>
              </a:extLst>
            </p:cNvPr>
            <p:cNvSpPr/>
            <p:nvPr/>
          </p:nvSpPr>
          <p:spPr>
            <a:xfrm flipH="1">
              <a:off x="676830" y="8761825"/>
              <a:ext cx="865211" cy="360192"/>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ar-DZ" sz="14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rPr>
                <a:t>الفرنسية</a:t>
              </a:r>
              <a:endParaRPr lang="fr-FR" sz="1400" dirty="0">
                <a:solidFill>
                  <a:schemeClr val="bg1"/>
                </a:solidFill>
                <a:effectLst>
                  <a:outerShdw blurRad="38100" dist="38100" dir="2700000" algn="tl">
                    <a:srgbClr val="000000">
                      <a:alpha val="43137"/>
                    </a:srgbClr>
                  </a:outerShdw>
                </a:effectLst>
                <a:latin typeface="Mothanna" panose="02000503000000000000" pitchFamily="2" charset="-78"/>
                <a:ea typeface="Open Sans" panose="020B0606030504020204" pitchFamily="34" charset="0"/>
                <a:cs typeface="Mothanna" panose="02000503000000000000" pitchFamily="2" charset="-78"/>
              </a:endParaRPr>
            </a:p>
          </p:txBody>
        </p:sp>
      </p:grpSp>
      <p:grpSp>
        <p:nvGrpSpPr>
          <p:cNvPr id="163" name="Group 162">
            <a:extLst>
              <a:ext uri="{FF2B5EF4-FFF2-40B4-BE49-F238E27FC236}">
                <a16:creationId xmlns:a16="http://schemas.microsoft.com/office/drawing/2014/main" id="{40F798C2-2BA8-413E-8DEC-F8EA05227667}"/>
              </a:ext>
            </a:extLst>
          </p:cNvPr>
          <p:cNvGrpSpPr/>
          <p:nvPr/>
        </p:nvGrpSpPr>
        <p:grpSpPr>
          <a:xfrm>
            <a:off x="2051562" y="7485878"/>
            <a:ext cx="1084009" cy="1084009"/>
            <a:chOff x="2654570" y="7694908"/>
            <a:chExt cx="922039" cy="922039"/>
          </a:xfrm>
        </p:grpSpPr>
        <p:sp>
          <p:nvSpPr>
            <p:cNvPr id="164" name="Oval 163">
              <a:extLst>
                <a:ext uri="{FF2B5EF4-FFF2-40B4-BE49-F238E27FC236}">
                  <a16:creationId xmlns:a16="http://schemas.microsoft.com/office/drawing/2014/main" id="{DB1A43F5-DB8A-489F-ACBB-A5CC6156DDA4}"/>
                </a:ext>
              </a:extLst>
            </p:cNvPr>
            <p:cNvSpPr/>
            <p:nvPr/>
          </p:nvSpPr>
          <p:spPr>
            <a:xfrm>
              <a:off x="2654570" y="7694908"/>
              <a:ext cx="922039" cy="922039"/>
            </a:xfrm>
            <a:prstGeom prst="ellipse">
              <a:avLst/>
            </a:prstGeom>
            <a:solidFill>
              <a:srgbClr val="2C3E4F"/>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165" name="Rectangle 164">
              <a:extLst>
                <a:ext uri="{FF2B5EF4-FFF2-40B4-BE49-F238E27FC236}">
                  <a16:creationId xmlns:a16="http://schemas.microsoft.com/office/drawing/2014/main" id="{0BA0FEA0-018D-47B6-9777-BCC7616781E5}"/>
                </a:ext>
              </a:extLst>
            </p:cNvPr>
            <p:cNvSpPr/>
            <p:nvPr/>
          </p:nvSpPr>
          <p:spPr>
            <a:xfrm flipH="1">
              <a:off x="2755058" y="8003642"/>
              <a:ext cx="720684" cy="261790"/>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Ms Word</a:t>
              </a:r>
            </a:p>
          </p:txBody>
        </p:sp>
      </p:grpSp>
      <p:grpSp>
        <p:nvGrpSpPr>
          <p:cNvPr id="166" name="Group 165">
            <a:extLst>
              <a:ext uri="{FF2B5EF4-FFF2-40B4-BE49-F238E27FC236}">
                <a16:creationId xmlns:a16="http://schemas.microsoft.com/office/drawing/2014/main" id="{2B9E6E98-9036-4E3B-8196-E5C25B506DD8}"/>
              </a:ext>
            </a:extLst>
          </p:cNvPr>
          <p:cNvGrpSpPr/>
          <p:nvPr/>
        </p:nvGrpSpPr>
        <p:grpSpPr>
          <a:xfrm>
            <a:off x="3076564" y="7437355"/>
            <a:ext cx="996121" cy="996121"/>
            <a:chOff x="3515015" y="7561479"/>
            <a:chExt cx="827975" cy="827975"/>
          </a:xfrm>
        </p:grpSpPr>
        <p:sp>
          <p:nvSpPr>
            <p:cNvPr id="167" name="Oval 166">
              <a:extLst>
                <a:ext uri="{FF2B5EF4-FFF2-40B4-BE49-F238E27FC236}">
                  <a16:creationId xmlns:a16="http://schemas.microsoft.com/office/drawing/2014/main" id="{3E2955AA-2A6D-4A8F-9F72-A62567AC0F39}"/>
                </a:ext>
              </a:extLst>
            </p:cNvPr>
            <p:cNvSpPr/>
            <p:nvPr/>
          </p:nvSpPr>
          <p:spPr>
            <a:xfrm>
              <a:off x="3515015" y="7561479"/>
              <a:ext cx="827975" cy="827975"/>
            </a:xfrm>
            <a:prstGeom prst="ellipse">
              <a:avLst/>
            </a:prstGeom>
            <a:solidFill>
              <a:srgbClr val="779E3D">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168" name="Rectangle 167">
              <a:extLst>
                <a:ext uri="{FF2B5EF4-FFF2-40B4-BE49-F238E27FC236}">
                  <a16:creationId xmlns:a16="http://schemas.microsoft.com/office/drawing/2014/main" id="{6B3DAFE7-8E40-423F-97E8-1DE98FFB9102}"/>
                </a:ext>
              </a:extLst>
            </p:cNvPr>
            <p:cNvSpPr/>
            <p:nvPr/>
          </p:nvSpPr>
          <p:spPr>
            <a:xfrm flipH="1">
              <a:off x="3591288" y="7828855"/>
              <a:ext cx="675428" cy="25582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400" i="1" dirty="0">
                  <a:solidFill>
                    <a:schemeClr val="bg1"/>
                  </a:solidFill>
                  <a:effectLst>
                    <a:outerShdw blurRad="38100" dist="38100" dir="2700000" algn="tl">
                      <a:srgbClr val="000000">
                        <a:alpha val="43137"/>
                      </a:srgbClr>
                    </a:outerShdw>
                  </a:effectLst>
                  <a:ea typeface="Open Sans" panose="020B0606030504020204" pitchFamily="34" charset="0"/>
                  <a:cs typeface="Mothanna" panose="02000503000000000000" pitchFamily="2" charset="-78"/>
                </a:rPr>
                <a:t>Ms Excel</a:t>
              </a:r>
            </a:p>
          </p:txBody>
        </p:sp>
      </p:grpSp>
      <p:grpSp>
        <p:nvGrpSpPr>
          <p:cNvPr id="169" name="Group 168">
            <a:extLst>
              <a:ext uri="{FF2B5EF4-FFF2-40B4-BE49-F238E27FC236}">
                <a16:creationId xmlns:a16="http://schemas.microsoft.com/office/drawing/2014/main" id="{E645E10B-582A-47CD-95BC-145A38D7B5C3}"/>
              </a:ext>
            </a:extLst>
          </p:cNvPr>
          <p:cNvGrpSpPr/>
          <p:nvPr/>
        </p:nvGrpSpPr>
        <p:grpSpPr>
          <a:xfrm>
            <a:off x="2017217" y="8404092"/>
            <a:ext cx="1003459" cy="1003459"/>
            <a:chOff x="2732166" y="8464663"/>
            <a:chExt cx="827975" cy="827975"/>
          </a:xfrm>
        </p:grpSpPr>
        <p:sp>
          <p:nvSpPr>
            <p:cNvPr id="170" name="Oval 169">
              <a:extLst>
                <a:ext uri="{FF2B5EF4-FFF2-40B4-BE49-F238E27FC236}">
                  <a16:creationId xmlns:a16="http://schemas.microsoft.com/office/drawing/2014/main" id="{8AEBBFA7-BA75-40D9-A1CE-878A595CDC79}"/>
                </a:ext>
              </a:extLst>
            </p:cNvPr>
            <p:cNvSpPr/>
            <p:nvPr/>
          </p:nvSpPr>
          <p:spPr>
            <a:xfrm>
              <a:off x="2732166" y="8464663"/>
              <a:ext cx="827975" cy="827975"/>
            </a:xfrm>
            <a:prstGeom prst="ellipse">
              <a:avLst/>
            </a:prstGeom>
            <a:solidFill>
              <a:srgbClr val="444444">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effectLst>
                  <a:outerShdw blurRad="38100" dist="38100" dir="2700000" algn="tl">
                    <a:srgbClr val="000000">
                      <a:alpha val="43137"/>
                    </a:srgbClr>
                  </a:outerShdw>
                </a:effectLst>
              </a:endParaRPr>
            </a:p>
          </p:txBody>
        </p:sp>
        <p:sp>
          <p:nvSpPr>
            <p:cNvPr id="171" name="Rectangle 170">
              <a:extLst>
                <a:ext uri="{FF2B5EF4-FFF2-40B4-BE49-F238E27FC236}">
                  <a16:creationId xmlns:a16="http://schemas.microsoft.com/office/drawing/2014/main" id="{4A6C8C74-A931-4C9E-B47F-D2C0131961E0}"/>
                </a:ext>
              </a:extLst>
            </p:cNvPr>
            <p:cNvSpPr/>
            <p:nvPr/>
          </p:nvSpPr>
          <p:spPr>
            <a:xfrm flipH="1">
              <a:off x="2830618" y="8763871"/>
              <a:ext cx="608693" cy="203162"/>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Photoshop</a:t>
              </a:r>
              <a:endPar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grpSp>
        <p:nvGrpSpPr>
          <p:cNvPr id="172" name="Group 171">
            <a:extLst>
              <a:ext uri="{FF2B5EF4-FFF2-40B4-BE49-F238E27FC236}">
                <a16:creationId xmlns:a16="http://schemas.microsoft.com/office/drawing/2014/main" id="{7A11A78D-3A3E-4F87-9B05-CA9B619ADB4B}"/>
              </a:ext>
            </a:extLst>
          </p:cNvPr>
          <p:cNvGrpSpPr/>
          <p:nvPr/>
        </p:nvGrpSpPr>
        <p:grpSpPr>
          <a:xfrm>
            <a:off x="2752944" y="8134343"/>
            <a:ext cx="814457" cy="814457"/>
            <a:chOff x="3308453" y="8162133"/>
            <a:chExt cx="664004" cy="664004"/>
          </a:xfrm>
        </p:grpSpPr>
        <p:sp>
          <p:nvSpPr>
            <p:cNvPr id="173" name="Oval 172">
              <a:extLst>
                <a:ext uri="{FF2B5EF4-FFF2-40B4-BE49-F238E27FC236}">
                  <a16:creationId xmlns:a16="http://schemas.microsoft.com/office/drawing/2014/main" id="{9BE24B6E-9A8C-4AFF-B7F5-42C9AA6A8FF5}"/>
                </a:ext>
              </a:extLst>
            </p:cNvPr>
            <p:cNvSpPr/>
            <p:nvPr/>
          </p:nvSpPr>
          <p:spPr>
            <a:xfrm>
              <a:off x="3308453" y="8162133"/>
              <a:ext cx="664004" cy="664004"/>
            </a:xfrm>
            <a:prstGeom prst="ellipse">
              <a:avLst/>
            </a:prstGeom>
            <a:solidFill>
              <a:srgbClr val="444444"/>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174" name="Rectangle 173">
              <a:extLst>
                <a:ext uri="{FF2B5EF4-FFF2-40B4-BE49-F238E27FC236}">
                  <a16:creationId xmlns:a16="http://schemas.microsoft.com/office/drawing/2014/main" id="{33B9D2AE-BDAB-4E8D-A3B8-8891BACF58D8}"/>
                </a:ext>
              </a:extLst>
            </p:cNvPr>
            <p:cNvSpPr/>
            <p:nvPr/>
          </p:nvSpPr>
          <p:spPr>
            <a:xfrm rot="20566192" flipH="1">
              <a:off x="3309478" y="8279597"/>
              <a:ext cx="661545" cy="338744"/>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5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Ms </a:t>
              </a:r>
            </a:p>
            <a:p>
              <a:pPr algn="ctr"/>
              <a:r>
                <a:rPr lang="fr-FR" sz="105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Powerpoint</a:t>
              </a:r>
            </a:p>
          </p:txBody>
        </p:sp>
      </p:grpSp>
      <p:grpSp>
        <p:nvGrpSpPr>
          <p:cNvPr id="204" name="Group 203">
            <a:extLst>
              <a:ext uri="{FF2B5EF4-FFF2-40B4-BE49-F238E27FC236}">
                <a16:creationId xmlns:a16="http://schemas.microsoft.com/office/drawing/2014/main" id="{157AAB1E-03D4-4751-8419-6CAAE75549AF}"/>
              </a:ext>
            </a:extLst>
          </p:cNvPr>
          <p:cNvGrpSpPr/>
          <p:nvPr/>
        </p:nvGrpSpPr>
        <p:grpSpPr>
          <a:xfrm>
            <a:off x="2863487" y="8850165"/>
            <a:ext cx="766540" cy="766540"/>
            <a:chOff x="3862028" y="8265380"/>
            <a:chExt cx="552567" cy="552567"/>
          </a:xfrm>
        </p:grpSpPr>
        <p:sp>
          <p:nvSpPr>
            <p:cNvPr id="205" name="Oval 204">
              <a:extLst>
                <a:ext uri="{FF2B5EF4-FFF2-40B4-BE49-F238E27FC236}">
                  <a16:creationId xmlns:a16="http://schemas.microsoft.com/office/drawing/2014/main" id="{9A6F4112-E0FF-4A63-A25A-D01DF67BA82F}"/>
                </a:ext>
              </a:extLst>
            </p:cNvPr>
            <p:cNvSpPr/>
            <p:nvPr/>
          </p:nvSpPr>
          <p:spPr>
            <a:xfrm>
              <a:off x="3862028" y="8265380"/>
              <a:ext cx="552567" cy="552567"/>
            </a:xfrm>
            <a:prstGeom prst="ellipse">
              <a:avLst/>
            </a:prstGeom>
            <a:solidFill>
              <a:srgbClr val="2C3E4F">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206" name="Rectangle 205">
              <a:extLst>
                <a:ext uri="{FF2B5EF4-FFF2-40B4-BE49-F238E27FC236}">
                  <a16:creationId xmlns:a16="http://schemas.microsoft.com/office/drawing/2014/main" id="{3A539D50-6D38-41EB-A060-FBBD50FE0ED6}"/>
                </a:ext>
              </a:extLst>
            </p:cNvPr>
            <p:cNvSpPr>
              <a:spLocks/>
            </p:cNvSpPr>
            <p:nvPr/>
          </p:nvSpPr>
          <p:spPr>
            <a:xfrm flipH="1">
              <a:off x="3911800" y="8440078"/>
              <a:ext cx="446269" cy="177491"/>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00" i="1" dirty="0" err="1">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Indesign</a:t>
              </a:r>
              <a:endParaRPr lang="fr-FR" sz="20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grpSp>
        <p:nvGrpSpPr>
          <p:cNvPr id="207" name="Group 206">
            <a:extLst>
              <a:ext uri="{FF2B5EF4-FFF2-40B4-BE49-F238E27FC236}">
                <a16:creationId xmlns:a16="http://schemas.microsoft.com/office/drawing/2014/main" id="{BACFF831-C24A-4C48-9479-A85331F0247B}"/>
              </a:ext>
            </a:extLst>
          </p:cNvPr>
          <p:cNvGrpSpPr/>
          <p:nvPr/>
        </p:nvGrpSpPr>
        <p:grpSpPr>
          <a:xfrm>
            <a:off x="3393707" y="8292818"/>
            <a:ext cx="1003458" cy="1003458"/>
            <a:chOff x="3443805" y="8656376"/>
            <a:chExt cx="822649" cy="822649"/>
          </a:xfrm>
        </p:grpSpPr>
        <p:sp>
          <p:nvSpPr>
            <p:cNvPr id="217" name="Oval 216">
              <a:extLst>
                <a:ext uri="{FF2B5EF4-FFF2-40B4-BE49-F238E27FC236}">
                  <a16:creationId xmlns:a16="http://schemas.microsoft.com/office/drawing/2014/main" id="{DD1BB458-9644-46B8-9F27-F6F1DC5A8EFB}"/>
                </a:ext>
              </a:extLst>
            </p:cNvPr>
            <p:cNvSpPr/>
            <p:nvPr/>
          </p:nvSpPr>
          <p:spPr>
            <a:xfrm>
              <a:off x="3443805" y="8656376"/>
              <a:ext cx="822649" cy="822649"/>
            </a:xfrm>
            <a:prstGeom prst="ellipse">
              <a:avLst/>
            </a:prstGeom>
            <a:solidFill>
              <a:srgbClr val="779E3D">
                <a:alpha val="99000"/>
              </a:srgbClr>
            </a:solidFill>
            <a:ln w="1905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224" name="Rectangle 223">
              <a:extLst>
                <a:ext uri="{FF2B5EF4-FFF2-40B4-BE49-F238E27FC236}">
                  <a16:creationId xmlns:a16="http://schemas.microsoft.com/office/drawing/2014/main" id="{84B5A8FC-63C1-44B8-8E42-C58ADF0AAB6A}"/>
                </a:ext>
              </a:extLst>
            </p:cNvPr>
            <p:cNvSpPr/>
            <p:nvPr/>
          </p:nvSpPr>
          <p:spPr>
            <a:xfrm flipH="1">
              <a:off x="3577381" y="8964911"/>
              <a:ext cx="569296" cy="201855"/>
            </a:xfrm>
            <a:prstGeom prst="rect">
              <a:avLst/>
            </a:prstGeom>
            <a:noFill/>
            <a:ln w="12700">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fr-FR" sz="10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rPr>
                <a:t>Illustrator</a:t>
              </a:r>
              <a:endParaRPr lang="fr-FR" sz="1400" i="1" dirty="0">
                <a:solidFill>
                  <a:schemeClr val="bg1"/>
                </a:solidFill>
                <a:effectLst>
                  <a:outerShdw blurRad="38100" dist="38100" dir="2700000" algn="tl">
                    <a:srgbClr val="000000">
                      <a:alpha val="43137"/>
                    </a:srgbClr>
                  </a:outerShdw>
                </a:effectLst>
                <a:latin typeface="+mj-lt"/>
                <a:ea typeface="Open Sans" panose="020B0606030504020204" pitchFamily="34" charset="0"/>
                <a:cs typeface="Mothanna" panose="02000503000000000000" pitchFamily="2" charset="-78"/>
              </a:endParaRPr>
            </a:p>
          </p:txBody>
        </p:sp>
      </p:grpSp>
    </p:spTree>
    <p:extLst>
      <p:ext uri="{BB962C8B-B14F-4D97-AF65-F5344CB8AC3E}">
        <p14:creationId xmlns:p14="http://schemas.microsoft.com/office/powerpoint/2010/main" val="401432824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304</Words>
  <Application>Microsoft Office PowerPoint</Application>
  <PresentationFormat>A4 Paper (210x297 mm)</PresentationFormat>
  <Paragraphs>58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YOUSSEFF BAHLA</dc:creator>
  <cp:lastModifiedBy>YUSF</cp:lastModifiedBy>
  <cp:revision>222</cp:revision>
  <dcterms:created xsi:type="dcterms:W3CDTF">2015-07-03T12:55:42Z</dcterms:created>
  <dcterms:modified xsi:type="dcterms:W3CDTF">2019-03-08T21:05:47Z</dcterms:modified>
</cp:coreProperties>
</file>