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0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0F1"/>
    <a:srgbClr val="2B2C31"/>
    <a:srgbClr val="43464F"/>
    <a:srgbClr val="E9CBC9"/>
    <a:srgbClr val="435470"/>
    <a:srgbClr val="A6A6A6"/>
    <a:srgbClr val="2A7FA0"/>
    <a:srgbClr val="BF3533"/>
    <a:srgbClr val="1E7DC1"/>
    <a:srgbClr val="517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0018" autoAdjust="0"/>
  </p:normalViewPr>
  <p:slideViewPr>
    <p:cSldViewPr snapToGrid="0" snapToObjects="1">
      <p:cViewPr varScale="1">
        <p:scale>
          <a:sx n="43" d="100"/>
          <a:sy n="43" d="100"/>
        </p:scale>
        <p:origin x="2424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07-04-1440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407" y="0"/>
            <a:ext cx="2048279" cy="9906000"/>
          </a:xfrm>
          <a:prstGeom prst="rect">
            <a:avLst/>
          </a:prstGeom>
          <a:solidFill>
            <a:srgbClr val="2B2C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262662" y="3403921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rgbClr val="01B0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304117" y="924775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440513" y="7069096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</a:t>
            </a:r>
            <a:endParaRPr lang="fr-FR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77134" y="8402796"/>
            <a:ext cx="199254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086254"/>
              </p:ext>
            </p:extLst>
          </p:nvPr>
        </p:nvGraphicFramePr>
        <p:xfrm>
          <a:off x="358602" y="8762473"/>
          <a:ext cx="1862084" cy="834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0" i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0" i="1" kern="12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253" y="103834"/>
            <a:ext cx="1707284" cy="1707284"/>
          </a:xfrm>
          <a:prstGeom prst="ellipse">
            <a:avLst/>
          </a:prstGeom>
          <a:noFill/>
          <a:ln w="31750" cmpd="sng">
            <a:solidFill>
              <a:schemeClr val="bg1"/>
            </a:solidFill>
            <a:prstDash val="solid"/>
          </a:ln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210455" y="6643287"/>
            <a:ext cx="1753131" cy="284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235383" y="146039"/>
            <a:ext cx="4622617" cy="533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fr-FR" sz="3990" b="1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FATIMA</a:t>
            </a:r>
            <a:r>
              <a:rPr lang="fr-FR" sz="3990" b="1" dirty="0">
                <a:solidFill>
                  <a:srgbClr val="494F4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990" b="1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2235383" y="665538"/>
            <a:ext cx="4622617" cy="25551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100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TITLE</a:t>
            </a: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259" y="3734449"/>
            <a:ext cx="1825416" cy="2830381"/>
          </a:xfrm>
          <a:prstGeom prst="snip1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introduction……</a:t>
            </a:r>
            <a:endParaRPr lang="fr-FR" sz="10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2416141" y="1252496"/>
            <a:ext cx="4485930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i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2416141" y="3714717"/>
            <a:ext cx="4485930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20314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20314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rgbClr val="20314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2440513" y="7955083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 err="1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</a:t>
            </a:r>
            <a:endParaRPr lang="fr-FR" sz="1200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225385" y="6954424"/>
            <a:ext cx="1972426" cy="1312567"/>
            <a:chOff x="4553368" y="8624147"/>
            <a:chExt cx="1972426" cy="131256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4573320" y="8624147"/>
              <a:ext cx="1952474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4553368" y="9313466"/>
              <a:ext cx="1972426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86A7FF5-4BF6-4FBA-BAB2-2EE05008397B}"/>
              </a:ext>
            </a:extLst>
          </p:cNvPr>
          <p:cNvGrpSpPr/>
          <p:nvPr/>
        </p:nvGrpSpPr>
        <p:grpSpPr>
          <a:xfrm>
            <a:off x="344259" y="1992239"/>
            <a:ext cx="1704574" cy="1461900"/>
            <a:chOff x="4331224" y="2592929"/>
            <a:chExt cx="1704574" cy="1461900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BD07093B-9E38-4762-B2FE-9B7E1592F28E}"/>
                </a:ext>
              </a:extLst>
            </p:cNvPr>
            <p:cNvGrpSpPr/>
            <p:nvPr/>
          </p:nvGrpSpPr>
          <p:grpSpPr>
            <a:xfrm>
              <a:off x="4331224" y="2592929"/>
              <a:ext cx="1506858" cy="1171464"/>
              <a:chOff x="1336594" y="891885"/>
              <a:chExt cx="1506858" cy="1171464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C9FF82DB-B153-43E9-AFCE-7E08C3133F82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501973" cy="1171464"/>
                <a:chOff x="1341479" y="891885"/>
                <a:chExt cx="1501973" cy="1171464"/>
              </a:xfrm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87380A9F-6BB8-4422-8F2F-50A05CEAC0AC}"/>
                    </a:ext>
                  </a:extLst>
                </p:cNvPr>
                <p:cNvGrpSpPr/>
                <p:nvPr/>
              </p:nvGrpSpPr>
              <p:grpSpPr>
                <a:xfrm>
                  <a:off x="1676466" y="926823"/>
                  <a:ext cx="1166986" cy="1119911"/>
                  <a:chOff x="142660" y="929043"/>
                  <a:chExt cx="1166986" cy="1119911"/>
                </a:xfrm>
              </p:grpSpPr>
              <p:sp>
                <p:nvSpPr>
                  <p:cNvPr id="95" name="Rectangle 94">
                    <a:extLst>
                      <a:ext uri="{FF2B5EF4-FFF2-40B4-BE49-F238E27FC236}">
                        <a16:creationId xmlns:a16="http://schemas.microsoft.com/office/drawing/2014/main" id="{578A6A93-105C-49B1-970D-84338D980F14}"/>
                      </a:ext>
                    </a:extLst>
                  </p:cNvPr>
                  <p:cNvSpPr/>
                  <p:nvPr/>
                </p:nvSpPr>
                <p:spPr>
                  <a:xfrm>
                    <a:off x="142660" y="1892373"/>
                    <a:ext cx="888064" cy="156581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fr-MA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Rabat, Morocco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id="{600D8D3B-9996-4CFF-A486-7565D503CDF3}"/>
                      </a:ext>
                    </a:extLst>
                  </p:cNvPr>
                  <p:cNvSpPr/>
                  <p:nvPr/>
                </p:nvSpPr>
                <p:spPr>
                  <a:xfrm>
                    <a:off x="1426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id="{45112ABE-559A-4E4B-8FA1-BBB76FA37373}"/>
                      </a:ext>
                    </a:extLst>
                  </p:cNvPr>
                  <p:cNvSpPr/>
                  <p:nvPr/>
                </p:nvSpPr>
                <p:spPr>
                  <a:xfrm>
                    <a:off x="142660" y="1254604"/>
                    <a:ext cx="116698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A7BA6C1D-1CF9-4DB7-AF69-F920D676CE7B}"/>
                      </a:ext>
                    </a:extLst>
                  </p:cNvPr>
                  <p:cNvSpPr/>
                  <p:nvPr/>
                </p:nvSpPr>
                <p:spPr>
                  <a:xfrm>
                    <a:off x="142660" y="1566861"/>
                    <a:ext cx="1146148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2" name="شكل حر 78">
                  <a:extLst>
                    <a:ext uri="{FF2B5EF4-FFF2-40B4-BE49-F238E27FC236}">
                      <a16:creationId xmlns:a16="http://schemas.microsoft.com/office/drawing/2014/main" id="{0CB9006E-C69B-436F-8485-14CD898C4F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3" name="شكل حر 85">
                  <a:extLst>
                    <a:ext uri="{FF2B5EF4-FFF2-40B4-BE49-F238E27FC236}">
                      <a16:creationId xmlns:a16="http://schemas.microsoft.com/office/drawing/2014/main" id="{D31312D1-BF1B-4A8F-9DD1-456442795E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:a16="http://schemas.microsoft.com/office/drawing/2014/main" id="{2A233C98-BDBD-4CE8-A405-1D771D218C2C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90" name="شكل حر 62">
                <a:extLst>
                  <a:ext uri="{FF2B5EF4-FFF2-40B4-BE49-F238E27FC236}">
                    <a16:creationId xmlns:a16="http://schemas.microsoft.com/office/drawing/2014/main" id="{E10591AC-12C1-4EDA-B5E2-67E59E82B13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0BD8D0E-C7E9-43F9-BC81-7BF6C87019AD}"/>
                </a:ext>
              </a:extLst>
            </p:cNvPr>
            <p:cNvGrpSpPr/>
            <p:nvPr/>
          </p:nvGrpSpPr>
          <p:grpSpPr>
            <a:xfrm>
              <a:off x="4386069" y="3914550"/>
              <a:ext cx="1649729" cy="140279"/>
              <a:chOff x="4386069" y="3914550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:a16="http://schemas.microsoft.com/office/drawing/2014/main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10455" y="3598803"/>
            <a:ext cx="1866160" cy="265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PROFILE</a:t>
            </a:r>
            <a:endParaRPr lang="ar-MA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263114" y="6823792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01B0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rgbClr val="01B0F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2422370" y="8841070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 err="1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lang="fr-FR" sz="1200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90188" y="7393096"/>
            <a:ext cx="552660" cy="552660"/>
            <a:chOff x="2753248" y="7393096"/>
            <a:chExt cx="552660" cy="552660"/>
          </a:xfrm>
        </p:grpSpPr>
        <p:sp>
          <p:nvSpPr>
            <p:cNvPr id="4" name="Oval 3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Arc 4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21485770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474270" y="7393096"/>
            <a:ext cx="552660" cy="552660"/>
            <a:chOff x="2753248" y="7393096"/>
            <a:chExt cx="552660" cy="552660"/>
          </a:xfrm>
        </p:grpSpPr>
        <p:sp>
          <p:nvSpPr>
            <p:cNvPr id="119" name="Oval 118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Arc 119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644589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247842" y="7393096"/>
            <a:ext cx="552660" cy="552660"/>
            <a:chOff x="2753248" y="7393096"/>
            <a:chExt cx="552660" cy="552660"/>
          </a:xfrm>
        </p:grpSpPr>
        <p:sp>
          <p:nvSpPr>
            <p:cNvPr id="124" name="Oval 123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Arc 124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900918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010906" y="7393096"/>
            <a:ext cx="552660" cy="552660"/>
            <a:chOff x="2753248" y="7393096"/>
            <a:chExt cx="552660" cy="552660"/>
          </a:xfrm>
        </p:grpSpPr>
        <p:sp>
          <p:nvSpPr>
            <p:cNvPr id="127" name="Oval 126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Arc 127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2028396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784481" y="7393096"/>
            <a:ext cx="552660" cy="552660"/>
            <a:chOff x="2753248" y="7393096"/>
            <a:chExt cx="552660" cy="552660"/>
          </a:xfrm>
        </p:grpSpPr>
        <p:sp>
          <p:nvSpPr>
            <p:cNvPr id="130" name="Oval 129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Arc 130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4378860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681487" y="8293117"/>
            <a:ext cx="552660" cy="552660"/>
            <a:chOff x="2753248" y="7393096"/>
            <a:chExt cx="552660" cy="552660"/>
          </a:xfrm>
        </p:grpSpPr>
        <p:sp>
          <p:nvSpPr>
            <p:cNvPr id="175" name="Oval 174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Arc 175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6790810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3465569" y="8293117"/>
            <a:ext cx="552660" cy="552660"/>
            <a:chOff x="2753248" y="7393096"/>
            <a:chExt cx="552660" cy="552660"/>
          </a:xfrm>
        </p:grpSpPr>
        <p:sp>
          <p:nvSpPr>
            <p:cNvPr id="178" name="Oval 177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9" name="Arc 178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7444178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239141" y="8293117"/>
            <a:ext cx="552660" cy="552660"/>
            <a:chOff x="2753248" y="7393096"/>
            <a:chExt cx="552660" cy="552660"/>
          </a:xfrm>
        </p:grpSpPr>
        <p:sp>
          <p:nvSpPr>
            <p:cNvPr id="181" name="Oval 180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2" name="Arc 181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9097848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5002205" y="8293117"/>
            <a:ext cx="552660" cy="552660"/>
            <a:chOff x="2753248" y="7393096"/>
            <a:chExt cx="552660" cy="552660"/>
          </a:xfrm>
        </p:grpSpPr>
        <p:sp>
          <p:nvSpPr>
            <p:cNvPr id="184" name="Oval 183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" name="Arc 184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9618136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5775780" y="8293117"/>
            <a:ext cx="552660" cy="552660"/>
            <a:chOff x="2753248" y="7393096"/>
            <a:chExt cx="552660" cy="552660"/>
          </a:xfrm>
        </p:grpSpPr>
        <p:sp>
          <p:nvSpPr>
            <p:cNvPr id="187" name="Oval 186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Arc 187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8908947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2672786" y="9193138"/>
            <a:ext cx="552660" cy="552660"/>
            <a:chOff x="2753248" y="7393096"/>
            <a:chExt cx="552660" cy="552660"/>
          </a:xfrm>
        </p:grpSpPr>
        <p:sp>
          <p:nvSpPr>
            <p:cNvPr id="190" name="Oval 189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Arc 190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6681733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3456868" y="9193138"/>
            <a:ext cx="552660" cy="552660"/>
            <a:chOff x="2753248" y="7393096"/>
            <a:chExt cx="552660" cy="552660"/>
          </a:xfrm>
        </p:grpSpPr>
        <p:sp>
          <p:nvSpPr>
            <p:cNvPr id="193" name="Oval 192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4" name="Arc 193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65750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4230440" y="9193138"/>
            <a:ext cx="552660" cy="552660"/>
            <a:chOff x="2753248" y="7393096"/>
            <a:chExt cx="552660" cy="552660"/>
          </a:xfrm>
        </p:grpSpPr>
        <p:sp>
          <p:nvSpPr>
            <p:cNvPr id="196" name="Oval 195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Arc 196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3041793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4993504" y="9193138"/>
            <a:ext cx="552660" cy="552660"/>
            <a:chOff x="2753248" y="7393096"/>
            <a:chExt cx="552660" cy="552660"/>
          </a:xfrm>
        </p:grpSpPr>
        <p:sp>
          <p:nvSpPr>
            <p:cNvPr id="199" name="Oval 198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Arc 199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5431269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5767079" y="9193138"/>
            <a:ext cx="552660" cy="552660"/>
            <a:chOff x="2753248" y="7393096"/>
            <a:chExt cx="552660" cy="552660"/>
          </a:xfrm>
        </p:grpSpPr>
        <p:sp>
          <p:nvSpPr>
            <p:cNvPr id="202" name="Oval 201"/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Arc 202"/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5350722"/>
                <a:gd name="adj2" fmla="val 16236339"/>
              </a:avLst>
            </a:prstGeom>
            <a:ln>
              <a:solidFill>
                <a:srgbClr val="01B0F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08" name="Rectangle 207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2661734" y="7554952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Photoshop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3444551" y="756853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illustrator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237334" y="756740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Ms office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985508" y="756627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Html / CSS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5757273" y="756514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Sony Vegas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2652469" y="8466204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Creative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3429000" y="845918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Creative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205531" y="8452168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Creative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982062" y="8465714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Creative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5748572" y="846390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Creative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5739871" y="93626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Spanish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968106" y="93626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Italian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4196341" y="93626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French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3424576" y="93626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English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FD8CC80F-3128-42FB-A3C4-9E1A7A5294F1}"/>
              </a:ext>
            </a:extLst>
          </p:cNvPr>
          <p:cNvSpPr/>
          <p:nvPr/>
        </p:nvSpPr>
        <p:spPr>
          <a:xfrm>
            <a:off x="2652811" y="93626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Arabic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24446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390</Words>
  <Application>Microsoft Office PowerPoint</Application>
  <PresentationFormat>A4 Paper (210x297 mm)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YUSF</cp:lastModifiedBy>
  <cp:revision>198</cp:revision>
  <dcterms:created xsi:type="dcterms:W3CDTF">2015-07-03T12:55:42Z</dcterms:created>
  <dcterms:modified xsi:type="dcterms:W3CDTF">2018-12-15T15:40:18Z</dcterms:modified>
</cp:coreProperties>
</file>