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0F1"/>
    <a:srgbClr val="2B2C31"/>
    <a:srgbClr val="43464F"/>
    <a:srgbClr val="E9CBC9"/>
    <a:srgbClr val="435470"/>
    <a:srgbClr val="A6A6A6"/>
    <a:srgbClr val="2A7FA0"/>
    <a:srgbClr val="BF3533"/>
    <a:srgbClr val="1E7DC1"/>
    <a:srgbClr val="517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90018" autoAdjust="0"/>
  </p:normalViewPr>
  <p:slideViewPr>
    <p:cSldViewPr snapToGrid="0" snapToObjects="1">
      <p:cViewPr varScale="1">
        <p:scale>
          <a:sx n="43" d="100"/>
          <a:sy n="43" d="100"/>
        </p:scale>
        <p:origin x="2424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07-04-1440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407" y="0"/>
            <a:ext cx="2048279" cy="9906000"/>
          </a:xfrm>
          <a:prstGeom prst="rect">
            <a:avLst/>
          </a:prstGeom>
          <a:solidFill>
            <a:srgbClr val="2B2C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62662" y="3403921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01B0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304117" y="924775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440513" y="7069096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177134" y="8402796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86254"/>
              </p:ext>
            </p:extLst>
          </p:nvPr>
        </p:nvGraphicFramePr>
        <p:xfrm>
          <a:off x="358602" y="8762473"/>
          <a:ext cx="1862084" cy="83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0" i="1" kern="12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253" y="103834"/>
            <a:ext cx="1707284" cy="1707284"/>
          </a:xfrm>
          <a:prstGeom prst="ellipse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210455" y="6643287"/>
            <a:ext cx="1753131" cy="284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235383" y="146039"/>
            <a:ext cx="4622617" cy="533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990" b="1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FATIMA</a:t>
            </a:r>
            <a:r>
              <a:rPr lang="fr-FR" sz="399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990" b="1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235383" y="665538"/>
            <a:ext cx="4622617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59" y="3734449"/>
            <a:ext cx="1825416" cy="283038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introduction……</a:t>
            </a:r>
            <a:endParaRPr lang="fr-FR" sz="10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416141" y="1252496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i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416141" y="3714717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2440513" y="7955083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225385" y="6954424"/>
            <a:ext cx="1972426" cy="1312567"/>
            <a:chOff x="4553368" y="8624147"/>
            <a:chExt cx="1972426" cy="131256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4573320" y="8624147"/>
              <a:ext cx="1952474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53368" y="9313466"/>
              <a:ext cx="1972426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344259" y="1992239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88064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10455" y="3598803"/>
            <a:ext cx="1866160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263114" y="6823792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01B0F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01B0F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2422370" y="8841070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0188" y="7393096"/>
            <a:ext cx="552660" cy="552660"/>
            <a:chOff x="2753248" y="7393096"/>
            <a:chExt cx="552660" cy="552660"/>
          </a:xfrm>
        </p:grpSpPr>
        <p:sp>
          <p:nvSpPr>
            <p:cNvPr id="4" name="Oval 3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Arc 4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2148577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474270" y="7393096"/>
            <a:ext cx="552660" cy="552660"/>
            <a:chOff x="2753248" y="7393096"/>
            <a:chExt cx="552660" cy="552660"/>
          </a:xfrm>
        </p:grpSpPr>
        <p:sp>
          <p:nvSpPr>
            <p:cNvPr id="119" name="Oval 118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Arc 119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44589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247842" y="7393096"/>
            <a:ext cx="552660" cy="552660"/>
            <a:chOff x="2753248" y="7393096"/>
            <a:chExt cx="552660" cy="552660"/>
          </a:xfrm>
        </p:grpSpPr>
        <p:sp>
          <p:nvSpPr>
            <p:cNvPr id="124" name="Oval 123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Arc 124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900918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010906" y="7393096"/>
            <a:ext cx="552660" cy="552660"/>
            <a:chOff x="2753248" y="7393096"/>
            <a:chExt cx="552660" cy="552660"/>
          </a:xfrm>
        </p:grpSpPr>
        <p:sp>
          <p:nvSpPr>
            <p:cNvPr id="127" name="Oval 126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Arc 127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2028396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784481" y="7393096"/>
            <a:ext cx="552660" cy="552660"/>
            <a:chOff x="2753248" y="7393096"/>
            <a:chExt cx="552660" cy="552660"/>
          </a:xfrm>
        </p:grpSpPr>
        <p:sp>
          <p:nvSpPr>
            <p:cNvPr id="130" name="Oval 129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Arc 130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437886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681487" y="8293117"/>
            <a:ext cx="552660" cy="552660"/>
            <a:chOff x="2753248" y="7393096"/>
            <a:chExt cx="552660" cy="552660"/>
          </a:xfrm>
        </p:grpSpPr>
        <p:sp>
          <p:nvSpPr>
            <p:cNvPr id="175" name="Oval 174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Arc 175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79081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3465569" y="8293117"/>
            <a:ext cx="552660" cy="552660"/>
            <a:chOff x="2753248" y="7393096"/>
            <a:chExt cx="552660" cy="552660"/>
          </a:xfrm>
        </p:grpSpPr>
        <p:sp>
          <p:nvSpPr>
            <p:cNvPr id="178" name="Oval 177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9" name="Arc 178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7444178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239141" y="8293117"/>
            <a:ext cx="552660" cy="552660"/>
            <a:chOff x="2753248" y="7393096"/>
            <a:chExt cx="552660" cy="552660"/>
          </a:xfrm>
        </p:grpSpPr>
        <p:sp>
          <p:nvSpPr>
            <p:cNvPr id="181" name="Oval 180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2" name="Arc 181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9097848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002205" y="8293117"/>
            <a:ext cx="552660" cy="552660"/>
            <a:chOff x="2753248" y="7393096"/>
            <a:chExt cx="552660" cy="552660"/>
          </a:xfrm>
        </p:grpSpPr>
        <p:sp>
          <p:nvSpPr>
            <p:cNvPr id="184" name="Oval 183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5" name="Arc 184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9618136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5775780" y="8293117"/>
            <a:ext cx="552660" cy="552660"/>
            <a:chOff x="2753248" y="7393096"/>
            <a:chExt cx="552660" cy="552660"/>
          </a:xfrm>
        </p:grpSpPr>
        <p:sp>
          <p:nvSpPr>
            <p:cNvPr id="187" name="Oval 186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Arc 187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8908947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2672786" y="9193138"/>
            <a:ext cx="552660" cy="552660"/>
            <a:chOff x="2753248" y="7393096"/>
            <a:chExt cx="552660" cy="552660"/>
          </a:xfrm>
        </p:grpSpPr>
        <p:sp>
          <p:nvSpPr>
            <p:cNvPr id="190" name="Oval 189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Arc 190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681733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3456868" y="9193138"/>
            <a:ext cx="552660" cy="552660"/>
            <a:chOff x="2753248" y="7393096"/>
            <a:chExt cx="552660" cy="552660"/>
          </a:xfrm>
        </p:grpSpPr>
        <p:sp>
          <p:nvSpPr>
            <p:cNvPr id="193" name="Oval 192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4" name="Arc 193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165750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4230440" y="9193138"/>
            <a:ext cx="552660" cy="552660"/>
            <a:chOff x="2753248" y="7393096"/>
            <a:chExt cx="552660" cy="552660"/>
          </a:xfrm>
        </p:grpSpPr>
        <p:sp>
          <p:nvSpPr>
            <p:cNvPr id="196" name="Oval 195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7" name="Arc 196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3041793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4993504" y="9193138"/>
            <a:ext cx="552660" cy="552660"/>
            <a:chOff x="2753248" y="7393096"/>
            <a:chExt cx="552660" cy="552660"/>
          </a:xfrm>
        </p:grpSpPr>
        <p:sp>
          <p:nvSpPr>
            <p:cNvPr id="199" name="Oval 198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Arc 199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5431269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5767079" y="9193138"/>
            <a:ext cx="552660" cy="552660"/>
            <a:chOff x="2753248" y="7393096"/>
            <a:chExt cx="552660" cy="552660"/>
          </a:xfrm>
        </p:grpSpPr>
        <p:sp>
          <p:nvSpPr>
            <p:cNvPr id="202" name="Oval 201"/>
            <p:cNvSpPr/>
            <p:nvPr/>
          </p:nvSpPr>
          <p:spPr>
            <a:xfrm>
              <a:off x="2753248" y="7393096"/>
              <a:ext cx="552660" cy="552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Arc 202"/>
            <p:cNvSpPr/>
            <p:nvPr/>
          </p:nvSpPr>
          <p:spPr>
            <a:xfrm>
              <a:off x="2761949" y="7401797"/>
              <a:ext cx="535258" cy="535258"/>
            </a:xfrm>
            <a:prstGeom prst="arc">
              <a:avLst>
                <a:gd name="adj1" fmla="val 5350722"/>
                <a:gd name="adj2" fmla="val 16236339"/>
              </a:avLst>
            </a:prstGeom>
            <a:ln>
              <a:solidFill>
                <a:srgbClr val="01B0F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8" name="Rectangle 207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2661734" y="7554952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Photoshop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3444551" y="756853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illustrator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237334" y="756740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Ms office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985508" y="756627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Html / CSS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5757273" y="756514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Sony Vegas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2652469" y="8466204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3429000" y="845918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205531" y="8452168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982062" y="8465714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5748572" y="846390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Creative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5739871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Spanish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968106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Italian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4196341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French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3424576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English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FD8CC80F-3128-42FB-A3C4-9E1A7A5294F1}"/>
              </a:ext>
            </a:extLst>
          </p:cNvPr>
          <p:cNvSpPr/>
          <p:nvPr/>
        </p:nvSpPr>
        <p:spPr>
          <a:xfrm>
            <a:off x="2652811" y="9362666"/>
            <a:ext cx="607075" cy="20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rtl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</a:pPr>
            <a:r>
              <a:rPr lang="fr-MA" sz="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rPr>
              <a:t>Arabic</a:t>
            </a:r>
            <a:endParaRPr lang="ar-MA" sz="700" i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2444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390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YUSF</cp:lastModifiedBy>
  <cp:revision>198</cp:revision>
  <dcterms:created xsi:type="dcterms:W3CDTF">2015-07-03T12:55:42Z</dcterms:created>
  <dcterms:modified xsi:type="dcterms:W3CDTF">2018-12-15T15:40:18Z</dcterms:modified>
</cp:coreProperties>
</file>