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82" r:id="rId2"/>
  </p:sldIdLst>
  <p:sldSz cx="6858000" cy="9906000" type="A4"/>
  <p:notesSz cx="6858000" cy="9144000"/>
  <p:defaultTextStyle>
    <a:defPPr>
      <a:defRPr lang="fr-FR"/>
    </a:defPPr>
    <a:lvl1pPr marL="0" algn="l" defTabSz="400827" rtl="0" eaLnBrk="1" latinLnBrk="0" hangingPunct="1">
      <a:defRPr sz="1578" kern="1200">
        <a:solidFill>
          <a:schemeClr val="tx1"/>
        </a:solidFill>
        <a:latin typeface="+mn-lt"/>
        <a:ea typeface="+mn-ea"/>
        <a:cs typeface="+mn-cs"/>
      </a:defRPr>
    </a:lvl1pPr>
    <a:lvl2pPr marL="400827" algn="l" defTabSz="400827" rtl="0" eaLnBrk="1" latinLnBrk="0" hangingPunct="1">
      <a:defRPr sz="1578" kern="1200">
        <a:solidFill>
          <a:schemeClr val="tx1"/>
        </a:solidFill>
        <a:latin typeface="+mn-lt"/>
        <a:ea typeface="+mn-ea"/>
        <a:cs typeface="+mn-cs"/>
      </a:defRPr>
    </a:lvl2pPr>
    <a:lvl3pPr marL="801654" algn="l" defTabSz="400827" rtl="0" eaLnBrk="1" latinLnBrk="0" hangingPunct="1">
      <a:defRPr sz="1578" kern="1200">
        <a:solidFill>
          <a:schemeClr val="tx1"/>
        </a:solidFill>
        <a:latin typeface="+mn-lt"/>
        <a:ea typeface="+mn-ea"/>
        <a:cs typeface="+mn-cs"/>
      </a:defRPr>
    </a:lvl3pPr>
    <a:lvl4pPr marL="1202482" algn="l" defTabSz="400827" rtl="0" eaLnBrk="1" latinLnBrk="0" hangingPunct="1">
      <a:defRPr sz="1578" kern="1200">
        <a:solidFill>
          <a:schemeClr val="tx1"/>
        </a:solidFill>
        <a:latin typeface="+mn-lt"/>
        <a:ea typeface="+mn-ea"/>
        <a:cs typeface="+mn-cs"/>
      </a:defRPr>
    </a:lvl4pPr>
    <a:lvl5pPr marL="1603309" algn="l" defTabSz="400827" rtl="0" eaLnBrk="1" latinLnBrk="0" hangingPunct="1">
      <a:defRPr sz="1578" kern="1200">
        <a:solidFill>
          <a:schemeClr val="tx1"/>
        </a:solidFill>
        <a:latin typeface="+mn-lt"/>
        <a:ea typeface="+mn-ea"/>
        <a:cs typeface="+mn-cs"/>
      </a:defRPr>
    </a:lvl5pPr>
    <a:lvl6pPr marL="2004136" algn="l" defTabSz="400827" rtl="0" eaLnBrk="1" latinLnBrk="0" hangingPunct="1">
      <a:defRPr sz="1578" kern="1200">
        <a:solidFill>
          <a:schemeClr val="tx1"/>
        </a:solidFill>
        <a:latin typeface="+mn-lt"/>
        <a:ea typeface="+mn-ea"/>
        <a:cs typeface="+mn-cs"/>
      </a:defRPr>
    </a:lvl6pPr>
    <a:lvl7pPr marL="2404963" algn="l" defTabSz="400827" rtl="0" eaLnBrk="1" latinLnBrk="0" hangingPunct="1">
      <a:defRPr sz="1578" kern="1200">
        <a:solidFill>
          <a:schemeClr val="tx1"/>
        </a:solidFill>
        <a:latin typeface="+mn-lt"/>
        <a:ea typeface="+mn-ea"/>
        <a:cs typeface="+mn-cs"/>
      </a:defRPr>
    </a:lvl7pPr>
    <a:lvl8pPr marL="2805791" algn="l" defTabSz="400827" rtl="0" eaLnBrk="1" latinLnBrk="0" hangingPunct="1">
      <a:defRPr sz="1578" kern="1200">
        <a:solidFill>
          <a:schemeClr val="tx1"/>
        </a:solidFill>
        <a:latin typeface="+mn-lt"/>
        <a:ea typeface="+mn-ea"/>
        <a:cs typeface="+mn-cs"/>
      </a:defRPr>
    </a:lvl8pPr>
    <a:lvl9pPr marL="3206618" algn="l" defTabSz="400827" rtl="0" eaLnBrk="1" latinLnBrk="0" hangingPunct="1">
      <a:defRPr sz="1578"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3"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83B0"/>
    <a:srgbClr val="F1F1E9"/>
    <a:srgbClr val="312C29"/>
    <a:srgbClr val="81A7A0"/>
    <a:srgbClr val="29789B"/>
    <a:srgbClr val="29374B"/>
    <a:srgbClr val="BF3533"/>
    <a:srgbClr val="39596E"/>
    <a:srgbClr val="43464F"/>
    <a:srgbClr val="2B7DA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95" autoAdjust="0"/>
    <p:restoredTop sz="85451" autoAdjust="0"/>
  </p:normalViewPr>
  <p:slideViewPr>
    <p:cSldViewPr snapToGrid="0" snapToObjects="1">
      <p:cViewPr>
        <p:scale>
          <a:sx n="106" d="100"/>
          <a:sy n="106" d="100"/>
        </p:scale>
        <p:origin x="1074" y="204"/>
      </p:cViewPr>
      <p:guideLst>
        <p:guide orient="horz" pos="3143"/>
        <p:guide pos="2160"/>
      </p:guideLst>
    </p:cSldViewPr>
  </p:slideViewPr>
  <p:notesTextViewPr>
    <p:cViewPr>
      <p:scale>
        <a:sx n="100" d="100"/>
        <a:sy n="100" d="100"/>
      </p:scale>
      <p:origin x="0" y="0"/>
    </p:cViewPr>
  </p:notesTextViewPr>
  <p:sorterViewPr>
    <p:cViewPr varScale="1">
      <p:scale>
        <a:sx n="1" d="1"/>
        <a:sy n="1" d="1"/>
      </p:scale>
      <p:origin x="0" y="-588"/>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r">
              <a:defRPr sz="1200"/>
            </a:lvl1pPr>
          </a:lstStyle>
          <a:p>
            <a:endParaRPr lang="ar-M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l">
              <a:defRPr sz="1200"/>
            </a:lvl1pPr>
          </a:lstStyle>
          <a:p>
            <a:fld id="{E60E9244-D9A2-4948-A8B9-545C195C42FF}" type="datetimeFigureOut">
              <a:rPr lang="ar-MA" smtClean="0"/>
              <a:t>29-06-1440</a:t>
            </a:fld>
            <a:endParaRPr lang="ar-MA"/>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ar-M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M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r">
              <a:defRPr sz="1200"/>
            </a:lvl1pPr>
          </a:lstStyle>
          <a:p>
            <a:endParaRPr lang="ar-M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l">
              <a:defRPr sz="1200"/>
            </a:lvl1pPr>
          </a:lstStyle>
          <a:p>
            <a:fld id="{3D016160-EAAB-42DA-81FB-BDD86292C248}" type="slidenum">
              <a:rPr lang="ar-MA" smtClean="0"/>
              <a:t>‹#›</a:t>
            </a:fld>
            <a:endParaRPr lang="ar-MA"/>
          </a:p>
        </p:txBody>
      </p:sp>
    </p:spTree>
    <p:extLst>
      <p:ext uri="{BB962C8B-B14F-4D97-AF65-F5344CB8AC3E}">
        <p14:creationId xmlns:p14="http://schemas.microsoft.com/office/powerpoint/2010/main" val="3039974752"/>
      </p:ext>
    </p:extLst>
  </p:cSld>
  <p:clrMap bg1="lt1" tx1="dk1" bg2="lt2" tx2="dk2" accent1="accent1" accent2="accent2" accent3="accent3" accent4="accent4" accent5="accent5" accent6="accent6" hlink="hlink" folHlink="folHlink"/>
  <p:notesStyle>
    <a:lvl1pPr marL="0" algn="l" defTabSz="801654" rtl="0" eaLnBrk="1" latinLnBrk="0" hangingPunct="1">
      <a:defRPr sz="1052" kern="1200">
        <a:solidFill>
          <a:schemeClr val="tx1"/>
        </a:solidFill>
        <a:latin typeface="+mn-lt"/>
        <a:ea typeface="+mn-ea"/>
        <a:cs typeface="+mn-cs"/>
      </a:defRPr>
    </a:lvl1pPr>
    <a:lvl2pPr marL="400827" algn="l" defTabSz="801654" rtl="0" eaLnBrk="1" latinLnBrk="0" hangingPunct="1">
      <a:defRPr sz="1052" kern="1200">
        <a:solidFill>
          <a:schemeClr val="tx1"/>
        </a:solidFill>
        <a:latin typeface="+mn-lt"/>
        <a:ea typeface="+mn-ea"/>
        <a:cs typeface="+mn-cs"/>
      </a:defRPr>
    </a:lvl2pPr>
    <a:lvl3pPr marL="801654" algn="l" defTabSz="801654" rtl="0" eaLnBrk="1" latinLnBrk="0" hangingPunct="1">
      <a:defRPr sz="1052" kern="1200">
        <a:solidFill>
          <a:schemeClr val="tx1"/>
        </a:solidFill>
        <a:latin typeface="+mn-lt"/>
        <a:ea typeface="+mn-ea"/>
        <a:cs typeface="+mn-cs"/>
      </a:defRPr>
    </a:lvl3pPr>
    <a:lvl4pPr marL="1202482" algn="l" defTabSz="801654" rtl="0" eaLnBrk="1" latinLnBrk="0" hangingPunct="1">
      <a:defRPr sz="1052" kern="1200">
        <a:solidFill>
          <a:schemeClr val="tx1"/>
        </a:solidFill>
        <a:latin typeface="+mn-lt"/>
        <a:ea typeface="+mn-ea"/>
        <a:cs typeface="+mn-cs"/>
      </a:defRPr>
    </a:lvl4pPr>
    <a:lvl5pPr marL="1603309" algn="l" defTabSz="801654" rtl="0" eaLnBrk="1" latinLnBrk="0" hangingPunct="1">
      <a:defRPr sz="1052" kern="1200">
        <a:solidFill>
          <a:schemeClr val="tx1"/>
        </a:solidFill>
        <a:latin typeface="+mn-lt"/>
        <a:ea typeface="+mn-ea"/>
        <a:cs typeface="+mn-cs"/>
      </a:defRPr>
    </a:lvl5pPr>
    <a:lvl6pPr marL="2004136" algn="l" defTabSz="801654" rtl="0" eaLnBrk="1" latinLnBrk="0" hangingPunct="1">
      <a:defRPr sz="1052" kern="1200">
        <a:solidFill>
          <a:schemeClr val="tx1"/>
        </a:solidFill>
        <a:latin typeface="+mn-lt"/>
        <a:ea typeface="+mn-ea"/>
        <a:cs typeface="+mn-cs"/>
      </a:defRPr>
    </a:lvl6pPr>
    <a:lvl7pPr marL="2404963" algn="l" defTabSz="801654" rtl="0" eaLnBrk="1" latinLnBrk="0" hangingPunct="1">
      <a:defRPr sz="1052" kern="1200">
        <a:solidFill>
          <a:schemeClr val="tx1"/>
        </a:solidFill>
        <a:latin typeface="+mn-lt"/>
        <a:ea typeface="+mn-ea"/>
        <a:cs typeface="+mn-cs"/>
      </a:defRPr>
    </a:lvl7pPr>
    <a:lvl8pPr marL="2805791" algn="l" defTabSz="801654" rtl="0" eaLnBrk="1" latinLnBrk="0" hangingPunct="1">
      <a:defRPr sz="1052" kern="1200">
        <a:solidFill>
          <a:schemeClr val="tx1"/>
        </a:solidFill>
        <a:latin typeface="+mn-lt"/>
        <a:ea typeface="+mn-ea"/>
        <a:cs typeface="+mn-cs"/>
      </a:defRPr>
    </a:lvl8pPr>
    <a:lvl9pPr marL="3206618" algn="l" defTabSz="801654" rtl="0" eaLnBrk="1" latinLnBrk="0" hangingPunct="1">
      <a:defRPr sz="1052"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ar-DZ" dirty="0"/>
              <a:t>جميع الحقوق محفوظة لموقع</a:t>
            </a:r>
            <a:endParaRPr lang="fr-FR" dirty="0"/>
          </a:p>
          <a:p>
            <a:r>
              <a:rPr lang="fr-FR"/>
              <a:t>www.BestFreeCv.Com</a:t>
            </a:r>
          </a:p>
          <a:p>
            <a:endParaRPr lang="fr-FR"/>
          </a:p>
        </p:txBody>
      </p:sp>
      <p:sp>
        <p:nvSpPr>
          <p:cNvPr id="4" name="Slide Number Placeholder 3"/>
          <p:cNvSpPr>
            <a:spLocks noGrp="1"/>
          </p:cNvSpPr>
          <p:nvPr>
            <p:ph type="sldNum" sz="quarter" idx="5"/>
          </p:nvPr>
        </p:nvSpPr>
        <p:spPr/>
        <p:txBody>
          <a:bodyPr/>
          <a:lstStyle/>
          <a:p>
            <a:fld id="{3D016160-EAAB-42DA-81FB-BDD86292C248}" type="slidenum">
              <a:rPr lang="ar-MA" smtClean="0"/>
              <a:t>1</a:t>
            </a:fld>
            <a:endParaRPr lang="ar-MA"/>
          </a:p>
        </p:txBody>
      </p:sp>
    </p:spTree>
    <p:extLst>
      <p:ext uri="{BB962C8B-B14F-4D97-AF65-F5344CB8AC3E}">
        <p14:creationId xmlns:p14="http://schemas.microsoft.com/office/powerpoint/2010/main" val="3341050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4351" y="3077283"/>
            <a:ext cx="5829300" cy="2123369"/>
          </a:xfrm>
        </p:spPr>
        <p:txBody>
          <a:bodyPr/>
          <a:lstStyle/>
          <a:p>
            <a:r>
              <a:rPr lang="fr-FR"/>
              <a:t>Cliquez et modifiez le titre</a:t>
            </a:r>
          </a:p>
        </p:txBody>
      </p:sp>
      <p:sp>
        <p:nvSpPr>
          <p:cNvPr id="3" name="Sous-titre 2"/>
          <p:cNvSpPr>
            <a:spLocks noGrp="1"/>
          </p:cNvSpPr>
          <p:nvPr>
            <p:ph type="subTitle" idx="1"/>
          </p:nvPr>
        </p:nvSpPr>
        <p:spPr>
          <a:xfrm>
            <a:off x="1028701" y="5613401"/>
            <a:ext cx="4800600" cy="2531533"/>
          </a:xfrm>
        </p:spPr>
        <p:txBody>
          <a:bodyPr/>
          <a:lstStyle>
            <a:lvl1pPr marL="0" indent="0" algn="ctr">
              <a:buNone/>
              <a:defRPr>
                <a:solidFill>
                  <a:schemeClr val="tx1">
                    <a:tint val="75000"/>
                  </a:schemeClr>
                </a:solidFill>
              </a:defRPr>
            </a:lvl1pPr>
            <a:lvl2pPr marL="391135" indent="0" algn="ctr">
              <a:buNone/>
              <a:defRPr>
                <a:solidFill>
                  <a:schemeClr val="tx1">
                    <a:tint val="75000"/>
                  </a:schemeClr>
                </a:solidFill>
              </a:defRPr>
            </a:lvl2pPr>
            <a:lvl3pPr marL="782269" indent="0" algn="ctr">
              <a:buNone/>
              <a:defRPr>
                <a:solidFill>
                  <a:schemeClr val="tx1">
                    <a:tint val="75000"/>
                  </a:schemeClr>
                </a:solidFill>
              </a:defRPr>
            </a:lvl3pPr>
            <a:lvl4pPr marL="1173404" indent="0" algn="ctr">
              <a:buNone/>
              <a:defRPr>
                <a:solidFill>
                  <a:schemeClr val="tx1">
                    <a:tint val="75000"/>
                  </a:schemeClr>
                </a:solidFill>
              </a:defRPr>
            </a:lvl4pPr>
            <a:lvl5pPr marL="1564538" indent="0" algn="ctr">
              <a:buNone/>
              <a:defRPr>
                <a:solidFill>
                  <a:schemeClr val="tx1">
                    <a:tint val="75000"/>
                  </a:schemeClr>
                </a:solidFill>
              </a:defRPr>
            </a:lvl5pPr>
            <a:lvl6pPr marL="1955673" indent="0" algn="ctr">
              <a:buNone/>
              <a:defRPr>
                <a:solidFill>
                  <a:schemeClr val="tx1">
                    <a:tint val="75000"/>
                  </a:schemeClr>
                </a:solidFill>
              </a:defRPr>
            </a:lvl6pPr>
            <a:lvl7pPr marL="2346808" indent="0" algn="ctr">
              <a:buNone/>
              <a:defRPr>
                <a:solidFill>
                  <a:schemeClr val="tx1">
                    <a:tint val="75000"/>
                  </a:schemeClr>
                </a:solidFill>
              </a:defRPr>
            </a:lvl7pPr>
            <a:lvl8pPr marL="2737942" indent="0" algn="ctr">
              <a:buNone/>
              <a:defRPr>
                <a:solidFill>
                  <a:schemeClr val="tx1">
                    <a:tint val="75000"/>
                  </a:schemeClr>
                </a:solidFill>
              </a:defRPr>
            </a:lvl8pPr>
            <a:lvl9pPr marL="3129077"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36F6A27C-E2F9-C140-AA96-063441F5E1DC}" type="datetimeFigureOut">
              <a:rPr lang="fr-FR" smtClean="0"/>
              <a:t>06/03/2019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836680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6F6A27C-E2F9-C140-AA96-063441F5E1DC}" type="datetimeFigureOut">
              <a:rPr lang="fr-FR" smtClean="0"/>
              <a:t>06/03/2019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2007021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112419" y="619126"/>
            <a:ext cx="1276350" cy="13173605"/>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283369" y="619126"/>
            <a:ext cx="3714750" cy="1317360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6F6A27C-E2F9-C140-AA96-063441F5E1DC}" type="datetimeFigureOut">
              <a:rPr lang="fr-FR" smtClean="0"/>
              <a:t>06/03/2019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1286750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6F6A27C-E2F9-C140-AA96-063441F5E1DC}" type="datetimeFigureOut">
              <a:rPr lang="fr-FR" smtClean="0"/>
              <a:t>06/03/2019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2444734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5" y="6365524"/>
            <a:ext cx="5829300" cy="1967442"/>
          </a:xfrm>
        </p:spPr>
        <p:txBody>
          <a:bodyPr anchor="t"/>
          <a:lstStyle>
            <a:lvl1pPr algn="l">
              <a:defRPr sz="3422" b="1" cap="all"/>
            </a:lvl1pPr>
          </a:lstStyle>
          <a:p>
            <a:r>
              <a:rPr lang="fr-FR"/>
              <a:t>Cliquez et modifiez le titre</a:t>
            </a:r>
          </a:p>
        </p:txBody>
      </p:sp>
      <p:sp>
        <p:nvSpPr>
          <p:cNvPr id="3" name="Espace réservé du texte 2"/>
          <p:cNvSpPr>
            <a:spLocks noGrp="1"/>
          </p:cNvSpPr>
          <p:nvPr>
            <p:ph type="body" idx="1"/>
          </p:nvPr>
        </p:nvSpPr>
        <p:spPr>
          <a:xfrm>
            <a:off x="541735" y="4198586"/>
            <a:ext cx="5829300" cy="2166938"/>
          </a:xfrm>
        </p:spPr>
        <p:txBody>
          <a:bodyPr anchor="b"/>
          <a:lstStyle>
            <a:lvl1pPr marL="0" indent="0">
              <a:buNone/>
              <a:defRPr sz="1711">
                <a:solidFill>
                  <a:schemeClr val="tx1">
                    <a:tint val="75000"/>
                  </a:schemeClr>
                </a:solidFill>
              </a:defRPr>
            </a:lvl1pPr>
            <a:lvl2pPr marL="391135" indent="0">
              <a:buNone/>
              <a:defRPr sz="1540">
                <a:solidFill>
                  <a:schemeClr val="tx1">
                    <a:tint val="75000"/>
                  </a:schemeClr>
                </a:solidFill>
              </a:defRPr>
            </a:lvl2pPr>
            <a:lvl3pPr marL="782269" indent="0">
              <a:buNone/>
              <a:defRPr sz="1369">
                <a:solidFill>
                  <a:schemeClr val="tx1">
                    <a:tint val="75000"/>
                  </a:schemeClr>
                </a:solidFill>
              </a:defRPr>
            </a:lvl3pPr>
            <a:lvl4pPr marL="1173404" indent="0">
              <a:buNone/>
              <a:defRPr sz="1198">
                <a:solidFill>
                  <a:schemeClr val="tx1">
                    <a:tint val="75000"/>
                  </a:schemeClr>
                </a:solidFill>
              </a:defRPr>
            </a:lvl4pPr>
            <a:lvl5pPr marL="1564538" indent="0">
              <a:buNone/>
              <a:defRPr sz="1198">
                <a:solidFill>
                  <a:schemeClr val="tx1">
                    <a:tint val="75000"/>
                  </a:schemeClr>
                </a:solidFill>
              </a:defRPr>
            </a:lvl5pPr>
            <a:lvl6pPr marL="1955673" indent="0">
              <a:buNone/>
              <a:defRPr sz="1198">
                <a:solidFill>
                  <a:schemeClr val="tx1">
                    <a:tint val="75000"/>
                  </a:schemeClr>
                </a:solidFill>
              </a:defRPr>
            </a:lvl6pPr>
            <a:lvl7pPr marL="2346808" indent="0">
              <a:buNone/>
              <a:defRPr sz="1198">
                <a:solidFill>
                  <a:schemeClr val="tx1">
                    <a:tint val="75000"/>
                  </a:schemeClr>
                </a:solidFill>
              </a:defRPr>
            </a:lvl7pPr>
            <a:lvl8pPr marL="2737942" indent="0">
              <a:buNone/>
              <a:defRPr sz="1198">
                <a:solidFill>
                  <a:schemeClr val="tx1">
                    <a:tint val="75000"/>
                  </a:schemeClr>
                </a:solidFill>
              </a:defRPr>
            </a:lvl8pPr>
            <a:lvl9pPr marL="3129077" indent="0">
              <a:buNone/>
              <a:defRPr sz="1198">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36F6A27C-E2F9-C140-AA96-063441F5E1DC}" type="datetimeFigureOut">
              <a:rPr lang="fr-FR" smtClean="0"/>
              <a:t>06/03/2019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4230993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283369" y="3602391"/>
            <a:ext cx="2495550" cy="10190338"/>
          </a:xfrm>
        </p:spPr>
        <p:txBody>
          <a:bodyPr/>
          <a:lstStyle>
            <a:lvl1pPr>
              <a:defRPr sz="2395"/>
            </a:lvl1pPr>
            <a:lvl2pPr>
              <a:defRPr sz="2053"/>
            </a:lvl2pPr>
            <a:lvl3pPr>
              <a:defRPr sz="1711"/>
            </a:lvl3pPr>
            <a:lvl4pPr>
              <a:defRPr sz="1540"/>
            </a:lvl4pPr>
            <a:lvl5pPr>
              <a:defRPr sz="1540"/>
            </a:lvl5pPr>
            <a:lvl6pPr>
              <a:defRPr sz="1540"/>
            </a:lvl6pPr>
            <a:lvl7pPr>
              <a:defRPr sz="1540"/>
            </a:lvl7pPr>
            <a:lvl8pPr>
              <a:defRPr sz="1540"/>
            </a:lvl8pPr>
            <a:lvl9pPr>
              <a:defRPr sz="154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2893219" y="3602391"/>
            <a:ext cx="2495550" cy="10190338"/>
          </a:xfrm>
        </p:spPr>
        <p:txBody>
          <a:bodyPr/>
          <a:lstStyle>
            <a:lvl1pPr>
              <a:defRPr sz="2395"/>
            </a:lvl1pPr>
            <a:lvl2pPr>
              <a:defRPr sz="2053"/>
            </a:lvl2pPr>
            <a:lvl3pPr>
              <a:defRPr sz="1711"/>
            </a:lvl3pPr>
            <a:lvl4pPr>
              <a:defRPr sz="1540"/>
            </a:lvl4pPr>
            <a:lvl5pPr>
              <a:defRPr sz="1540"/>
            </a:lvl5pPr>
            <a:lvl6pPr>
              <a:defRPr sz="1540"/>
            </a:lvl6pPr>
            <a:lvl7pPr>
              <a:defRPr sz="1540"/>
            </a:lvl7pPr>
            <a:lvl8pPr>
              <a:defRPr sz="1540"/>
            </a:lvl8pPr>
            <a:lvl9pPr>
              <a:defRPr sz="154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36F6A27C-E2F9-C140-AA96-063441F5E1DC}" type="datetimeFigureOut">
              <a:rPr lang="fr-FR" smtClean="0"/>
              <a:t>06/03/2019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337692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42901" y="396699"/>
            <a:ext cx="6172200" cy="1651000"/>
          </a:xfrm>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342900" y="2217386"/>
            <a:ext cx="3030141" cy="924101"/>
          </a:xfrm>
        </p:spPr>
        <p:txBody>
          <a:bodyPr anchor="b"/>
          <a:lstStyle>
            <a:lvl1pPr marL="0" indent="0">
              <a:buNone/>
              <a:defRPr sz="2053" b="1"/>
            </a:lvl1pPr>
            <a:lvl2pPr marL="391135" indent="0">
              <a:buNone/>
              <a:defRPr sz="1711" b="1"/>
            </a:lvl2pPr>
            <a:lvl3pPr marL="782269" indent="0">
              <a:buNone/>
              <a:defRPr sz="1540" b="1"/>
            </a:lvl3pPr>
            <a:lvl4pPr marL="1173404" indent="0">
              <a:buNone/>
              <a:defRPr sz="1369" b="1"/>
            </a:lvl4pPr>
            <a:lvl5pPr marL="1564538" indent="0">
              <a:buNone/>
              <a:defRPr sz="1369" b="1"/>
            </a:lvl5pPr>
            <a:lvl6pPr marL="1955673" indent="0">
              <a:buNone/>
              <a:defRPr sz="1369" b="1"/>
            </a:lvl6pPr>
            <a:lvl7pPr marL="2346808" indent="0">
              <a:buNone/>
              <a:defRPr sz="1369" b="1"/>
            </a:lvl7pPr>
            <a:lvl8pPr marL="2737942" indent="0">
              <a:buNone/>
              <a:defRPr sz="1369" b="1"/>
            </a:lvl8pPr>
            <a:lvl9pPr marL="3129077" indent="0">
              <a:buNone/>
              <a:defRPr sz="1369" b="1"/>
            </a:lvl9pPr>
          </a:lstStyle>
          <a:p>
            <a:pPr lvl="0"/>
            <a:r>
              <a:rPr lang="fr-FR"/>
              <a:t>Cliquez pour modifier les styles du texte du masque</a:t>
            </a:r>
          </a:p>
        </p:txBody>
      </p:sp>
      <p:sp>
        <p:nvSpPr>
          <p:cNvPr id="4" name="Espace réservé du contenu 3"/>
          <p:cNvSpPr>
            <a:spLocks noGrp="1"/>
          </p:cNvSpPr>
          <p:nvPr>
            <p:ph sz="half" idx="2"/>
          </p:nvPr>
        </p:nvSpPr>
        <p:spPr>
          <a:xfrm>
            <a:off x="342900" y="3141487"/>
            <a:ext cx="3030141" cy="5707416"/>
          </a:xfrm>
        </p:spPr>
        <p:txBody>
          <a:bodyPr/>
          <a:lstStyle>
            <a:lvl1pPr>
              <a:defRPr sz="2053"/>
            </a:lvl1pPr>
            <a:lvl2pPr>
              <a:defRPr sz="1711"/>
            </a:lvl2pPr>
            <a:lvl3pPr>
              <a:defRPr sz="1540"/>
            </a:lvl3pPr>
            <a:lvl4pPr>
              <a:defRPr sz="1369"/>
            </a:lvl4pPr>
            <a:lvl5pPr>
              <a:defRPr sz="1369"/>
            </a:lvl5pPr>
            <a:lvl6pPr>
              <a:defRPr sz="1369"/>
            </a:lvl6pPr>
            <a:lvl7pPr>
              <a:defRPr sz="1369"/>
            </a:lvl7pPr>
            <a:lvl8pPr>
              <a:defRPr sz="1369"/>
            </a:lvl8pPr>
            <a:lvl9pPr>
              <a:defRPr sz="1369"/>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483771" y="2217386"/>
            <a:ext cx="3031331" cy="924101"/>
          </a:xfrm>
        </p:spPr>
        <p:txBody>
          <a:bodyPr anchor="b"/>
          <a:lstStyle>
            <a:lvl1pPr marL="0" indent="0">
              <a:buNone/>
              <a:defRPr sz="2053" b="1"/>
            </a:lvl1pPr>
            <a:lvl2pPr marL="391135" indent="0">
              <a:buNone/>
              <a:defRPr sz="1711" b="1"/>
            </a:lvl2pPr>
            <a:lvl3pPr marL="782269" indent="0">
              <a:buNone/>
              <a:defRPr sz="1540" b="1"/>
            </a:lvl3pPr>
            <a:lvl4pPr marL="1173404" indent="0">
              <a:buNone/>
              <a:defRPr sz="1369" b="1"/>
            </a:lvl4pPr>
            <a:lvl5pPr marL="1564538" indent="0">
              <a:buNone/>
              <a:defRPr sz="1369" b="1"/>
            </a:lvl5pPr>
            <a:lvl6pPr marL="1955673" indent="0">
              <a:buNone/>
              <a:defRPr sz="1369" b="1"/>
            </a:lvl6pPr>
            <a:lvl7pPr marL="2346808" indent="0">
              <a:buNone/>
              <a:defRPr sz="1369" b="1"/>
            </a:lvl7pPr>
            <a:lvl8pPr marL="2737942" indent="0">
              <a:buNone/>
              <a:defRPr sz="1369" b="1"/>
            </a:lvl8pPr>
            <a:lvl9pPr marL="3129077" indent="0">
              <a:buNone/>
              <a:defRPr sz="1369" b="1"/>
            </a:lvl9pPr>
          </a:lstStyle>
          <a:p>
            <a:pPr lvl="0"/>
            <a:r>
              <a:rPr lang="fr-FR"/>
              <a:t>Cliquez pour modifier les styles du texte du masque</a:t>
            </a:r>
          </a:p>
        </p:txBody>
      </p:sp>
      <p:sp>
        <p:nvSpPr>
          <p:cNvPr id="6" name="Espace réservé du contenu 5"/>
          <p:cNvSpPr>
            <a:spLocks noGrp="1"/>
          </p:cNvSpPr>
          <p:nvPr>
            <p:ph sz="quarter" idx="4"/>
          </p:nvPr>
        </p:nvSpPr>
        <p:spPr>
          <a:xfrm>
            <a:off x="3483771" y="3141487"/>
            <a:ext cx="3031331" cy="5707416"/>
          </a:xfrm>
        </p:spPr>
        <p:txBody>
          <a:bodyPr/>
          <a:lstStyle>
            <a:lvl1pPr>
              <a:defRPr sz="2053"/>
            </a:lvl1pPr>
            <a:lvl2pPr>
              <a:defRPr sz="1711"/>
            </a:lvl2pPr>
            <a:lvl3pPr>
              <a:defRPr sz="1540"/>
            </a:lvl3pPr>
            <a:lvl4pPr>
              <a:defRPr sz="1369"/>
            </a:lvl4pPr>
            <a:lvl5pPr>
              <a:defRPr sz="1369"/>
            </a:lvl5pPr>
            <a:lvl6pPr>
              <a:defRPr sz="1369"/>
            </a:lvl6pPr>
            <a:lvl7pPr>
              <a:defRPr sz="1369"/>
            </a:lvl7pPr>
            <a:lvl8pPr>
              <a:defRPr sz="1369"/>
            </a:lvl8pPr>
            <a:lvl9pPr>
              <a:defRPr sz="1369"/>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36F6A27C-E2F9-C140-AA96-063441F5E1DC}" type="datetimeFigureOut">
              <a:rPr lang="fr-FR" smtClean="0"/>
              <a:t>06/03/2019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1601791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36F6A27C-E2F9-C140-AA96-063441F5E1DC}" type="datetimeFigureOut">
              <a:rPr lang="fr-FR" smtClean="0"/>
              <a:t>06/03/2019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1373836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6F6A27C-E2F9-C140-AA96-063441F5E1DC}" type="datetimeFigureOut">
              <a:rPr lang="fr-FR" smtClean="0"/>
              <a:t>06/03/2019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2737158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2" y="394405"/>
            <a:ext cx="2256235" cy="1678517"/>
          </a:xfrm>
        </p:spPr>
        <p:txBody>
          <a:bodyPr anchor="b"/>
          <a:lstStyle>
            <a:lvl1pPr algn="l">
              <a:defRPr sz="1711" b="1"/>
            </a:lvl1pPr>
          </a:lstStyle>
          <a:p>
            <a:r>
              <a:rPr lang="fr-FR"/>
              <a:t>Cliquez et modifiez le titre</a:t>
            </a:r>
          </a:p>
        </p:txBody>
      </p:sp>
      <p:sp>
        <p:nvSpPr>
          <p:cNvPr id="3" name="Espace réservé du contenu 2"/>
          <p:cNvSpPr>
            <a:spLocks noGrp="1"/>
          </p:cNvSpPr>
          <p:nvPr>
            <p:ph idx="1"/>
          </p:nvPr>
        </p:nvSpPr>
        <p:spPr>
          <a:xfrm>
            <a:off x="2681288" y="394407"/>
            <a:ext cx="3833812" cy="8454496"/>
          </a:xfrm>
        </p:spPr>
        <p:txBody>
          <a:bodyPr/>
          <a:lstStyle>
            <a:lvl1pPr>
              <a:defRPr sz="2738"/>
            </a:lvl1pPr>
            <a:lvl2pPr>
              <a:defRPr sz="2395"/>
            </a:lvl2pPr>
            <a:lvl3pPr>
              <a:defRPr sz="2053"/>
            </a:lvl3pPr>
            <a:lvl4pPr>
              <a:defRPr sz="1711"/>
            </a:lvl4pPr>
            <a:lvl5pPr>
              <a:defRPr sz="1711"/>
            </a:lvl5pPr>
            <a:lvl6pPr>
              <a:defRPr sz="1711"/>
            </a:lvl6pPr>
            <a:lvl7pPr>
              <a:defRPr sz="1711"/>
            </a:lvl7pPr>
            <a:lvl8pPr>
              <a:defRPr sz="1711"/>
            </a:lvl8pPr>
            <a:lvl9pPr>
              <a:defRPr sz="1711"/>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42902" y="2072923"/>
            <a:ext cx="2256235" cy="6775980"/>
          </a:xfrm>
        </p:spPr>
        <p:txBody>
          <a:bodyPr/>
          <a:lstStyle>
            <a:lvl1pPr marL="0" indent="0">
              <a:buNone/>
              <a:defRPr sz="1198"/>
            </a:lvl1pPr>
            <a:lvl2pPr marL="391135" indent="0">
              <a:buNone/>
              <a:defRPr sz="1027"/>
            </a:lvl2pPr>
            <a:lvl3pPr marL="782269" indent="0">
              <a:buNone/>
              <a:defRPr sz="856"/>
            </a:lvl3pPr>
            <a:lvl4pPr marL="1173404" indent="0">
              <a:buNone/>
              <a:defRPr sz="770"/>
            </a:lvl4pPr>
            <a:lvl5pPr marL="1564538" indent="0">
              <a:buNone/>
              <a:defRPr sz="770"/>
            </a:lvl5pPr>
            <a:lvl6pPr marL="1955673" indent="0">
              <a:buNone/>
              <a:defRPr sz="770"/>
            </a:lvl6pPr>
            <a:lvl7pPr marL="2346808" indent="0">
              <a:buNone/>
              <a:defRPr sz="770"/>
            </a:lvl7pPr>
            <a:lvl8pPr marL="2737942" indent="0">
              <a:buNone/>
              <a:defRPr sz="770"/>
            </a:lvl8pPr>
            <a:lvl9pPr marL="3129077" indent="0">
              <a:buNone/>
              <a:defRPr sz="77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36F6A27C-E2F9-C140-AA96-063441F5E1DC}" type="datetimeFigureOut">
              <a:rPr lang="fr-FR" smtClean="0"/>
              <a:t>06/03/2019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2674443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934201"/>
            <a:ext cx="4114800" cy="818622"/>
          </a:xfrm>
        </p:spPr>
        <p:txBody>
          <a:bodyPr anchor="b"/>
          <a:lstStyle>
            <a:lvl1pPr algn="l">
              <a:defRPr sz="1711" b="1"/>
            </a:lvl1pPr>
          </a:lstStyle>
          <a:p>
            <a:r>
              <a:rPr lang="fr-FR"/>
              <a:t>Cliquez et modifiez le titre</a:t>
            </a:r>
          </a:p>
        </p:txBody>
      </p:sp>
      <p:sp>
        <p:nvSpPr>
          <p:cNvPr id="3" name="Espace réservé pour une image  2"/>
          <p:cNvSpPr>
            <a:spLocks noGrp="1"/>
          </p:cNvSpPr>
          <p:nvPr>
            <p:ph type="pic" idx="1"/>
          </p:nvPr>
        </p:nvSpPr>
        <p:spPr>
          <a:xfrm>
            <a:off x="1344216" y="885119"/>
            <a:ext cx="4114800" cy="5943600"/>
          </a:xfrm>
        </p:spPr>
        <p:txBody>
          <a:bodyPr/>
          <a:lstStyle>
            <a:lvl1pPr marL="0" indent="0">
              <a:buNone/>
              <a:defRPr sz="2738"/>
            </a:lvl1pPr>
            <a:lvl2pPr marL="391135" indent="0">
              <a:buNone/>
              <a:defRPr sz="2395"/>
            </a:lvl2pPr>
            <a:lvl3pPr marL="782269" indent="0">
              <a:buNone/>
              <a:defRPr sz="2053"/>
            </a:lvl3pPr>
            <a:lvl4pPr marL="1173404" indent="0">
              <a:buNone/>
              <a:defRPr sz="1711"/>
            </a:lvl4pPr>
            <a:lvl5pPr marL="1564538" indent="0">
              <a:buNone/>
              <a:defRPr sz="1711"/>
            </a:lvl5pPr>
            <a:lvl6pPr marL="1955673" indent="0">
              <a:buNone/>
              <a:defRPr sz="1711"/>
            </a:lvl6pPr>
            <a:lvl7pPr marL="2346808" indent="0">
              <a:buNone/>
              <a:defRPr sz="1711"/>
            </a:lvl7pPr>
            <a:lvl8pPr marL="2737942" indent="0">
              <a:buNone/>
              <a:defRPr sz="1711"/>
            </a:lvl8pPr>
            <a:lvl9pPr marL="3129077" indent="0">
              <a:buNone/>
              <a:defRPr sz="1711"/>
            </a:lvl9pPr>
          </a:lstStyle>
          <a:p>
            <a:endParaRPr lang="fr-FR"/>
          </a:p>
        </p:txBody>
      </p:sp>
      <p:sp>
        <p:nvSpPr>
          <p:cNvPr id="4" name="Espace réservé du texte 3"/>
          <p:cNvSpPr>
            <a:spLocks noGrp="1"/>
          </p:cNvSpPr>
          <p:nvPr>
            <p:ph type="body" sz="half" idx="2"/>
          </p:nvPr>
        </p:nvSpPr>
        <p:spPr>
          <a:xfrm>
            <a:off x="1344216" y="7752821"/>
            <a:ext cx="4114800" cy="1162579"/>
          </a:xfrm>
        </p:spPr>
        <p:txBody>
          <a:bodyPr/>
          <a:lstStyle>
            <a:lvl1pPr marL="0" indent="0">
              <a:buNone/>
              <a:defRPr sz="1198"/>
            </a:lvl1pPr>
            <a:lvl2pPr marL="391135" indent="0">
              <a:buNone/>
              <a:defRPr sz="1027"/>
            </a:lvl2pPr>
            <a:lvl3pPr marL="782269" indent="0">
              <a:buNone/>
              <a:defRPr sz="856"/>
            </a:lvl3pPr>
            <a:lvl4pPr marL="1173404" indent="0">
              <a:buNone/>
              <a:defRPr sz="770"/>
            </a:lvl4pPr>
            <a:lvl5pPr marL="1564538" indent="0">
              <a:buNone/>
              <a:defRPr sz="770"/>
            </a:lvl5pPr>
            <a:lvl6pPr marL="1955673" indent="0">
              <a:buNone/>
              <a:defRPr sz="770"/>
            </a:lvl6pPr>
            <a:lvl7pPr marL="2346808" indent="0">
              <a:buNone/>
              <a:defRPr sz="770"/>
            </a:lvl7pPr>
            <a:lvl8pPr marL="2737942" indent="0">
              <a:buNone/>
              <a:defRPr sz="770"/>
            </a:lvl8pPr>
            <a:lvl9pPr marL="3129077" indent="0">
              <a:buNone/>
              <a:defRPr sz="77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36F6A27C-E2F9-C140-AA96-063441F5E1DC}" type="datetimeFigureOut">
              <a:rPr lang="fr-FR" smtClean="0"/>
              <a:t>06/03/2019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248693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42901" y="396699"/>
            <a:ext cx="6172200" cy="165100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342901" y="2311402"/>
            <a:ext cx="6172200" cy="6537502"/>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42901" y="9181397"/>
            <a:ext cx="1600200" cy="527402"/>
          </a:xfrm>
          <a:prstGeom prst="rect">
            <a:avLst/>
          </a:prstGeom>
        </p:spPr>
        <p:txBody>
          <a:bodyPr vert="horz" lIns="91440" tIns="45720" rIns="91440" bIns="45720" rtlCol="0" anchor="ctr"/>
          <a:lstStyle>
            <a:lvl1pPr algn="l">
              <a:defRPr sz="1027">
                <a:solidFill>
                  <a:schemeClr val="tx1">
                    <a:tint val="75000"/>
                  </a:schemeClr>
                </a:solidFill>
              </a:defRPr>
            </a:lvl1pPr>
          </a:lstStyle>
          <a:p>
            <a:fld id="{36F6A27C-E2F9-C140-AA96-063441F5E1DC}" type="datetimeFigureOut">
              <a:rPr lang="fr-FR" smtClean="0"/>
              <a:t>06/03/2019</a:t>
            </a:fld>
            <a:endParaRPr lang="fr-FR"/>
          </a:p>
        </p:txBody>
      </p:sp>
      <p:sp>
        <p:nvSpPr>
          <p:cNvPr id="5" name="Espace réservé du pied de page 4"/>
          <p:cNvSpPr>
            <a:spLocks noGrp="1"/>
          </p:cNvSpPr>
          <p:nvPr>
            <p:ph type="ftr" sz="quarter" idx="3"/>
          </p:nvPr>
        </p:nvSpPr>
        <p:spPr>
          <a:xfrm>
            <a:off x="2343151" y="9181397"/>
            <a:ext cx="2171700" cy="527402"/>
          </a:xfrm>
          <a:prstGeom prst="rect">
            <a:avLst/>
          </a:prstGeom>
        </p:spPr>
        <p:txBody>
          <a:bodyPr vert="horz" lIns="91440" tIns="45720" rIns="91440" bIns="45720" rtlCol="0" anchor="ctr"/>
          <a:lstStyle>
            <a:lvl1pPr algn="ctr">
              <a:defRPr sz="1027">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4914901" y="9181397"/>
            <a:ext cx="1600200" cy="527402"/>
          </a:xfrm>
          <a:prstGeom prst="rect">
            <a:avLst/>
          </a:prstGeom>
        </p:spPr>
        <p:txBody>
          <a:bodyPr vert="horz" lIns="91440" tIns="45720" rIns="91440" bIns="45720" rtlCol="0" anchor="ctr"/>
          <a:lstStyle>
            <a:lvl1pPr algn="r">
              <a:defRPr sz="1027">
                <a:solidFill>
                  <a:schemeClr val="tx1">
                    <a:tint val="75000"/>
                  </a:schemeClr>
                </a:solidFill>
              </a:defRPr>
            </a:lvl1pPr>
          </a:lstStyle>
          <a:p>
            <a:fld id="{8CC829F0-9E9D-5843-8AC4-BFFFF05F267C}" type="slidenum">
              <a:rPr lang="fr-FR" smtClean="0"/>
              <a:t>‹#›</a:t>
            </a:fld>
            <a:endParaRPr lang="fr-FR"/>
          </a:p>
        </p:txBody>
      </p:sp>
    </p:spTree>
    <p:extLst>
      <p:ext uri="{BB962C8B-B14F-4D97-AF65-F5344CB8AC3E}">
        <p14:creationId xmlns:p14="http://schemas.microsoft.com/office/powerpoint/2010/main" val="23754952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91135" rtl="0" eaLnBrk="1" latinLnBrk="0" hangingPunct="1">
        <a:spcBef>
          <a:spcPct val="0"/>
        </a:spcBef>
        <a:buNone/>
        <a:defRPr sz="3764" kern="1200">
          <a:solidFill>
            <a:schemeClr val="tx1"/>
          </a:solidFill>
          <a:latin typeface="+mj-lt"/>
          <a:ea typeface="+mj-ea"/>
          <a:cs typeface="+mj-cs"/>
        </a:defRPr>
      </a:lvl1pPr>
    </p:titleStyle>
    <p:bodyStyle>
      <a:lvl1pPr marL="293351" indent="-293351" algn="l" defTabSz="391135" rtl="0" eaLnBrk="1" latinLnBrk="0" hangingPunct="1">
        <a:spcBef>
          <a:spcPct val="20000"/>
        </a:spcBef>
        <a:buFont typeface="Arial"/>
        <a:buChar char="•"/>
        <a:defRPr sz="2738" kern="1200">
          <a:solidFill>
            <a:schemeClr val="tx1"/>
          </a:solidFill>
          <a:latin typeface="+mn-lt"/>
          <a:ea typeface="+mn-ea"/>
          <a:cs typeface="+mn-cs"/>
        </a:defRPr>
      </a:lvl1pPr>
      <a:lvl2pPr marL="635594" indent="-244459" algn="l" defTabSz="391135" rtl="0" eaLnBrk="1" latinLnBrk="0" hangingPunct="1">
        <a:spcBef>
          <a:spcPct val="20000"/>
        </a:spcBef>
        <a:buFont typeface="Arial"/>
        <a:buChar char="–"/>
        <a:defRPr sz="2395" kern="1200">
          <a:solidFill>
            <a:schemeClr val="tx1"/>
          </a:solidFill>
          <a:latin typeface="+mn-lt"/>
          <a:ea typeface="+mn-ea"/>
          <a:cs typeface="+mn-cs"/>
        </a:defRPr>
      </a:lvl2pPr>
      <a:lvl3pPr marL="977837" indent="-195567" algn="l" defTabSz="391135" rtl="0" eaLnBrk="1" latinLnBrk="0" hangingPunct="1">
        <a:spcBef>
          <a:spcPct val="20000"/>
        </a:spcBef>
        <a:buFont typeface="Arial"/>
        <a:buChar char="•"/>
        <a:defRPr sz="2053" kern="1200">
          <a:solidFill>
            <a:schemeClr val="tx1"/>
          </a:solidFill>
          <a:latin typeface="+mn-lt"/>
          <a:ea typeface="+mn-ea"/>
          <a:cs typeface="+mn-cs"/>
        </a:defRPr>
      </a:lvl3pPr>
      <a:lvl4pPr marL="1368971" indent="-195567" algn="l" defTabSz="391135" rtl="0" eaLnBrk="1" latinLnBrk="0" hangingPunct="1">
        <a:spcBef>
          <a:spcPct val="20000"/>
        </a:spcBef>
        <a:buFont typeface="Arial"/>
        <a:buChar char="–"/>
        <a:defRPr sz="1711" kern="1200">
          <a:solidFill>
            <a:schemeClr val="tx1"/>
          </a:solidFill>
          <a:latin typeface="+mn-lt"/>
          <a:ea typeface="+mn-ea"/>
          <a:cs typeface="+mn-cs"/>
        </a:defRPr>
      </a:lvl4pPr>
      <a:lvl5pPr marL="1760106" indent="-195567" algn="l" defTabSz="391135" rtl="0" eaLnBrk="1" latinLnBrk="0" hangingPunct="1">
        <a:spcBef>
          <a:spcPct val="20000"/>
        </a:spcBef>
        <a:buFont typeface="Arial"/>
        <a:buChar char="»"/>
        <a:defRPr sz="1711" kern="1200">
          <a:solidFill>
            <a:schemeClr val="tx1"/>
          </a:solidFill>
          <a:latin typeface="+mn-lt"/>
          <a:ea typeface="+mn-ea"/>
          <a:cs typeface="+mn-cs"/>
        </a:defRPr>
      </a:lvl5pPr>
      <a:lvl6pPr marL="2151240" indent="-195567" algn="l" defTabSz="391135" rtl="0" eaLnBrk="1" latinLnBrk="0" hangingPunct="1">
        <a:spcBef>
          <a:spcPct val="20000"/>
        </a:spcBef>
        <a:buFont typeface="Arial"/>
        <a:buChar char="•"/>
        <a:defRPr sz="1711" kern="1200">
          <a:solidFill>
            <a:schemeClr val="tx1"/>
          </a:solidFill>
          <a:latin typeface="+mn-lt"/>
          <a:ea typeface="+mn-ea"/>
          <a:cs typeface="+mn-cs"/>
        </a:defRPr>
      </a:lvl6pPr>
      <a:lvl7pPr marL="2542375" indent="-195567" algn="l" defTabSz="391135" rtl="0" eaLnBrk="1" latinLnBrk="0" hangingPunct="1">
        <a:spcBef>
          <a:spcPct val="20000"/>
        </a:spcBef>
        <a:buFont typeface="Arial"/>
        <a:buChar char="•"/>
        <a:defRPr sz="1711" kern="1200">
          <a:solidFill>
            <a:schemeClr val="tx1"/>
          </a:solidFill>
          <a:latin typeface="+mn-lt"/>
          <a:ea typeface="+mn-ea"/>
          <a:cs typeface="+mn-cs"/>
        </a:defRPr>
      </a:lvl7pPr>
      <a:lvl8pPr marL="2933510" indent="-195567" algn="l" defTabSz="391135" rtl="0" eaLnBrk="1" latinLnBrk="0" hangingPunct="1">
        <a:spcBef>
          <a:spcPct val="20000"/>
        </a:spcBef>
        <a:buFont typeface="Arial"/>
        <a:buChar char="•"/>
        <a:defRPr sz="1711" kern="1200">
          <a:solidFill>
            <a:schemeClr val="tx1"/>
          </a:solidFill>
          <a:latin typeface="+mn-lt"/>
          <a:ea typeface="+mn-ea"/>
          <a:cs typeface="+mn-cs"/>
        </a:defRPr>
      </a:lvl8pPr>
      <a:lvl9pPr marL="3324644" indent="-195567" algn="l" defTabSz="391135" rtl="0" eaLnBrk="1" latinLnBrk="0" hangingPunct="1">
        <a:spcBef>
          <a:spcPct val="20000"/>
        </a:spcBef>
        <a:buFont typeface="Arial"/>
        <a:buChar char="•"/>
        <a:defRPr sz="1711" kern="1200">
          <a:solidFill>
            <a:schemeClr val="tx1"/>
          </a:solidFill>
          <a:latin typeface="+mn-lt"/>
          <a:ea typeface="+mn-ea"/>
          <a:cs typeface="+mn-cs"/>
        </a:defRPr>
      </a:lvl9pPr>
    </p:bodyStyle>
    <p:otherStyle>
      <a:defPPr>
        <a:defRPr lang="fr-FR"/>
      </a:defPPr>
      <a:lvl1pPr marL="0" algn="l" defTabSz="391135" rtl="0" eaLnBrk="1" latinLnBrk="0" hangingPunct="1">
        <a:defRPr sz="1540" kern="1200">
          <a:solidFill>
            <a:schemeClr val="tx1"/>
          </a:solidFill>
          <a:latin typeface="+mn-lt"/>
          <a:ea typeface="+mn-ea"/>
          <a:cs typeface="+mn-cs"/>
        </a:defRPr>
      </a:lvl1pPr>
      <a:lvl2pPr marL="391135" algn="l" defTabSz="391135" rtl="0" eaLnBrk="1" latinLnBrk="0" hangingPunct="1">
        <a:defRPr sz="1540" kern="1200">
          <a:solidFill>
            <a:schemeClr val="tx1"/>
          </a:solidFill>
          <a:latin typeface="+mn-lt"/>
          <a:ea typeface="+mn-ea"/>
          <a:cs typeface="+mn-cs"/>
        </a:defRPr>
      </a:lvl2pPr>
      <a:lvl3pPr marL="782269" algn="l" defTabSz="391135" rtl="0" eaLnBrk="1" latinLnBrk="0" hangingPunct="1">
        <a:defRPr sz="1540" kern="1200">
          <a:solidFill>
            <a:schemeClr val="tx1"/>
          </a:solidFill>
          <a:latin typeface="+mn-lt"/>
          <a:ea typeface="+mn-ea"/>
          <a:cs typeface="+mn-cs"/>
        </a:defRPr>
      </a:lvl3pPr>
      <a:lvl4pPr marL="1173404" algn="l" defTabSz="391135" rtl="0" eaLnBrk="1" latinLnBrk="0" hangingPunct="1">
        <a:defRPr sz="1540" kern="1200">
          <a:solidFill>
            <a:schemeClr val="tx1"/>
          </a:solidFill>
          <a:latin typeface="+mn-lt"/>
          <a:ea typeface="+mn-ea"/>
          <a:cs typeface="+mn-cs"/>
        </a:defRPr>
      </a:lvl4pPr>
      <a:lvl5pPr marL="1564538" algn="l" defTabSz="391135" rtl="0" eaLnBrk="1" latinLnBrk="0" hangingPunct="1">
        <a:defRPr sz="1540" kern="1200">
          <a:solidFill>
            <a:schemeClr val="tx1"/>
          </a:solidFill>
          <a:latin typeface="+mn-lt"/>
          <a:ea typeface="+mn-ea"/>
          <a:cs typeface="+mn-cs"/>
        </a:defRPr>
      </a:lvl5pPr>
      <a:lvl6pPr marL="1955673" algn="l" defTabSz="391135" rtl="0" eaLnBrk="1" latinLnBrk="0" hangingPunct="1">
        <a:defRPr sz="1540" kern="1200">
          <a:solidFill>
            <a:schemeClr val="tx1"/>
          </a:solidFill>
          <a:latin typeface="+mn-lt"/>
          <a:ea typeface="+mn-ea"/>
          <a:cs typeface="+mn-cs"/>
        </a:defRPr>
      </a:lvl6pPr>
      <a:lvl7pPr marL="2346808" algn="l" defTabSz="391135" rtl="0" eaLnBrk="1" latinLnBrk="0" hangingPunct="1">
        <a:defRPr sz="1540" kern="1200">
          <a:solidFill>
            <a:schemeClr val="tx1"/>
          </a:solidFill>
          <a:latin typeface="+mn-lt"/>
          <a:ea typeface="+mn-ea"/>
          <a:cs typeface="+mn-cs"/>
        </a:defRPr>
      </a:lvl7pPr>
      <a:lvl8pPr marL="2737942" algn="l" defTabSz="391135" rtl="0" eaLnBrk="1" latinLnBrk="0" hangingPunct="1">
        <a:defRPr sz="1540" kern="1200">
          <a:solidFill>
            <a:schemeClr val="tx1"/>
          </a:solidFill>
          <a:latin typeface="+mn-lt"/>
          <a:ea typeface="+mn-ea"/>
          <a:cs typeface="+mn-cs"/>
        </a:defRPr>
      </a:lvl8pPr>
      <a:lvl9pPr marL="3129077" algn="l" defTabSz="391135" rtl="0" eaLnBrk="1" latinLnBrk="0" hangingPunct="1">
        <a:defRPr sz="15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1F1E9"/>
        </a:solidFill>
        <a:effectLst/>
      </p:bgPr>
    </p:bg>
    <p:spTree>
      <p:nvGrpSpPr>
        <p:cNvPr id="1" name=""/>
        <p:cNvGrpSpPr/>
        <p:nvPr/>
      </p:nvGrpSpPr>
      <p:grpSpPr>
        <a:xfrm>
          <a:off x="0" y="0"/>
          <a:ext cx="0" cy="0"/>
          <a:chOff x="0" y="0"/>
          <a:chExt cx="0" cy="0"/>
        </a:xfrm>
      </p:grpSpPr>
      <p:sp>
        <p:nvSpPr>
          <p:cNvPr id="62" name="Freeform: Shape 61">
            <a:extLst>
              <a:ext uri="{FF2B5EF4-FFF2-40B4-BE49-F238E27FC236}">
                <a16:creationId xmlns:a16="http://schemas.microsoft.com/office/drawing/2014/main" id="{3E6A8DA4-C422-4AB8-B580-8C15FC3D7EC2}"/>
              </a:ext>
            </a:extLst>
          </p:cNvPr>
          <p:cNvSpPr/>
          <p:nvPr/>
        </p:nvSpPr>
        <p:spPr>
          <a:xfrm flipH="1">
            <a:off x="1085" y="0"/>
            <a:ext cx="6856915" cy="9906000"/>
          </a:xfrm>
          <a:custGeom>
            <a:avLst/>
            <a:gdLst>
              <a:gd name="connsiteX0" fmla="*/ 0 w 6856915"/>
              <a:gd name="connsiteY0" fmla="*/ 0 h 9906000"/>
              <a:gd name="connsiteX1" fmla="*/ 2369945 w 6856915"/>
              <a:gd name="connsiteY1" fmla="*/ 0 h 9906000"/>
              <a:gd name="connsiteX2" fmla="*/ 2388097 w 6856915"/>
              <a:gd name="connsiteY2" fmla="*/ 0 h 9906000"/>
              <a:gd name="connsiteX3" fmla="*/ 6856915 w 6856915"/>
              <a:gd name="connsiteY3" fmla="*/ 0 h 9906000"/>
              <a:gd name="connsiteX4" fmla="*/ 6856915 w 6856915"/>
              <a:gd name="connsiteY4" fmla="*/ 1945110 h 9906000"/>
              <a:gd name="connsiteX5" fmla="*/ 2388097 w 6856915"/>
              <a:gd name="connsiteY5" fmla="*/ 1945110 h 9906000"/>
              <a:gd name="connsiteX6" fmla="*/ 2388097 w 6856915"/>
              <a:gd name="connsiteY6" fmla="*/ 9906000 h 9906000"/>
              <a:gd name="connsiteX7" fmla="*/ 0 w 6856915"/>
              <a:gd name="connsiteY7" fmla="*/ 9906000 h 990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56915" h="9906000">
                <a:moveTo>
                  <a:pt x="0" y="0"/>
                </a:moveTo>
                <a:lnTo>
                  <a:pt x="2369945" y="0"/>
                </a:lnTo>
                <a:lnTo>
                  <a:pt x="2388097" y="0"/>
                </a:lnTo>
                <a:lnTo>
                  <a:pt x="6856915" y="0"/>
                </a:lnTo>
                <a:lnTo>
                  <a:pt x="6856915" y="1945110"/>
                </a:lnTo>
                <a:lnTo>
                  <a:pt x="2388097" y="1945110"/>
                </a:lnTo>
                <a:lnTo>
                  <a:pt x="2388097" y="9906000"/>
                </a:lnTo>
                <a:lnTo>
                  <a:pt x="0" y="9906000"/>
                </a:lnTo>
                <a:close/>
              </a:path>
            </a:pathLst>
          </a:custGeom>
          <a:solidFill>
            <a:srgbClr val="0883B0"/>
          </a:solidFill>
          <a:ln>
            <a:noFill/>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fr-FR" dirty="0"/>
          </a:p>
        </p:txBody>
      </p:sp>
      <p:sp>
        <p:nvSpPr>
          <p:cNvPr id="2" name="Rectangle 1"/>
          <p:cNvSpPr/>
          <p:nvPr/>
        </p:nvSpPr>
        <p:spPr>
          <a:xfrm flipH="1">
            <a:off x="4460112" y="1945110"/>
            <a:ext cx="2401231" cy="7963967"/>
          </a:xfrm>
          <a:custGeom>
            <a:avLst/>
            <a:gdLst>
              <a:gd name="connsiteX0" fmla="*/ 0 w 2220686"/>
              <a:gd name="connsiteY0" fmla="*/ 0 h 6041912"/>
              <a:gd name="connsiteX1" fmla="*/ 2220686 w 2220686"/>
              <a:gd name="connsiteY1" fmla="*/ 0 h 6041912"/>
              <a:gd name="connsiteX2" fmla="*/ 2220686 w 2220686"/>
              <a:gd name="connsiteY2" fmla="*/ 6041912 h 6041912"/>
              <a:gd name="connsiteX3" fmla="*/ 0 w 2220686"/>
              <a:gd name="connsiteY3" fmla="*/ 6041912 h 6041912"/>
              <a:gd name="connsiteX4" fmla="*/ 0 w 2220686"/>
              <a:gd name="connsiteY4" fmla="*/ 0 h 6041912"/>
              <a:gd name="connsiteX0" fmla="*/ 0 w 2220686"/>
              <a:gd name="connsiteY0" fmla="*/ 864973 h 6906885"/>
              <a:gd name="connsiteX1" fmla="*/ 2208329 w 2220686"/>
              <a:gd name="connsiteY1" fmla="*/ 0 h 6906885"/>
              <a:gd name="connsiteX2" fmla="*/ 2220686 w 2220686"/>
              <a:gd name="connsiteY2" fmla="*/ 6906885 h 6906885"/>
              <a:gd name="connsiteX3" fmla="*/ 0 w 2220686"/>
              <a:gd name="connsiteY3" fmla="*/ 6906885 h 6906885"/>
              <a:gd name="connsiteX4" fmla="*/ 0 w 2220686"/>
              <a:gd name="connsiteY4" fmla="*/ 864973 h 6906885"/>
              <a:gd name="connsiteX0" fmla="*/ 0 w 2220686"/>
              <a:gd name="connsiteY0" fmla="*/ 864973 h 6906885"/>
              <a:gd name="connsiteX1" fmla="*/ 2216327 w 2220686"/>
              <a:gd name="connsiteY1" fmla="*/ 0 h 6906885"/>
              <a:gd name="connsiteX2" fmla="*/ 2220686 w 2220686"/>
              <a:gd name="connsiteY2" fmla="*/ 6906885 h 6906885"/>
              <a:gd name="connsiteX3" fmla="*/ 0 w 2220686"/>
              <a:gd name="connsiteY3" fmla="*/ 6906885 h 6906885"/>
              <a:gd name="connsiteX4" fmla="*/ 0 w 2220686"/>
              <a:gd name="connsiteY4" fmla="*/ 864973 h 6906885"/>
              <a:gd name="connsiteX0" fmla="*/ 0 w 2220686"/>
              <a:gd name="connsiteY0" fmla="*/ 867639 h 6909551"/>
              <a:gd name="connsiteX1" fmla="*/ 2218993 w 2220686"/>
              <a:gd name="connsiteY1" fmla="*/ 0 h 6909551"/>
              <a:gd name="connsiteX2" fmla="*/ 2220686 w 2220686"/>
              <a:gd name="connsiteY2" fmla="*/ 6909551 h 6909551"/>
              <a:gd name="connsiteX3" fmla="*/ 0 w 2220686"/>
              <a:gd name="connsiteY3" fmla="*/ 6909551 h 6909551"/>
              <a:gd name="connsiteX4" fmla="*/ 0 w 2220686"/>
              <a:gd name="connsiteY4" fmla="*/ 867639 h 6909551"/>
              <a:gd name="connsiteX0" fmla="*/ 0 w 2222052"/>
              <a:gd name="connsiteY0" fmla="*/ 634243 h 6676155"/>
              <a:gd name="connsiteX1" fmla="*/ 2221966 w 2222052"/>
              <a:gd name="connsiteY1" fmla="*/ 0 h 6676155"/>
              <a:gd name="connsiteX2" fmla="*/ 2220686 w 2222052"/>
              <a:gd name="connsiteY2" fmla="*/ 6676155 h 6676155"/>
              <a:gd name="connsiteX3" fmla="*/ 0 w 2222052"/>
              <a:gd name="connsiteY3" fmla="*/ 6676155 h 6676155"/>
              <a:gd name="connsiteX4" fmla="*/ 0 w 2222052"/>
              <a:gd name="connsiteY4" fmla="*/ 634243 h 6676155"/>
              <a:gd name="connsiteX0" fmla="*/ 0 w 2220686"/>
              <a:gd name="connsiteY0" fmla="*/ 1278701 h 7320613"/>
              <a:gd name="connsiteX1" fmla="*/ 2217825 w 2220686"/>
              <a:gd name="connsiteY1" fmla="*/ 0 h 7320613"/>
              <a:gd name="connsiteX2" fmla="*/ 2220686 w 2220686"/>
              <a:gd name="connsiteY2" fmla="*/ 7320613 h 7320613"/>
              <a:gd name="connsiteX3" fmla="*/ 0 w 2220686"/>
              <a:gd name="connsiteY3" fmla="*/ 7320613 h 7320613"/>
              <a:gd name="connsiteX4" fmla="*/ 0 w 2220686"/>
              <a:gd name="connsiteY4" fmla="*/ 1278701 h 7320613"/>
              <a:gd name="connsiteX0" fmla="*/ 0 w 2220686"/>
              <a:gd name="connsiteY0" fmla="*/ 1287236 h 7329148"/>
              <a:gd name="connsiteX1" fmla="*/ 2217825 w 2220686"/>
              <a:gd name="connsiteY1" fmla="*/ 8535 h 7329148"/>
              <a:gd name="connsiteX2" fmla="*/ 2220686 w 2220686"/>
              <a:gd name="connsiteY2" fmla="*/ 7329148 h 7329148"/>
              <a:gd name="connsiteX3" fmla="*/ 0 w 2220686"/>
              <a:gd name="connsiteY3" fmla="*/ 7329148 h 7329148"/>
              <a:gd name="connsiteX4" fmla="*/ 0 w 2220686"/>
              <a:gd name="connsiteY4" fmla="*/ 1287236 h 7329148"/>
              <a:gd name="connsiteX0" fmla="*/ 0 w 2220686"/>
              <a:gd name="connsiteY0" fmla="*/ 1288360 h 7330272"/>
              <a:gd name="connsiteX1" fmla="*/ 2217825 w 2220686"/>
              <a:gd name="connsiteY1" fmla="*/ 9659 h 7330272"/>
              <a:gd name="connsiteX2" fmla="*/ 2220686 w 2220686"/>
              <a:gd name="connsiteY2" fmla="*/ 7330272 h 7330272"/>
              <a:gd name="connsiteX3" fmla="*/ 0 w 2220686"/>
              <a:gd name="connsiteY3" fmla="*/ 7330272 h 7330272"/>
              <a:gd name="connsiteX4" fmla="*/ 0 w 2220686"/>
              <a:gd name="connsiteY4" fmla="*/ 1288360 h 7330272"/>
              <a:gd name="connsiteX0" fmla="*/ 0 w 2226024"/>
              <a:gd name="connsiteY0" fmla="*/ 553477 h 7348731"/>
              <a:gd name="connsiteX1" fmla="*/ 2223163 w 2226024"/>
              <a:gd name="connsiteY1" fmla="*/ 28118 h 7348731"/>
              <a:gd name="connsiteX2" fmla="*/ 2226024 w 2226024"/>
              <a:gd name="connsiteY2" fmla="*/ 7348731 h 7348731"/>
              <a:gd name="connsiteX3" fmla="*/ 5338 w 2226024"/>
              <a:gd name="connsiteY3" fmla="*/ 7348731 h 7348731"/>
              <a:gd name="connsiteX4" fmla="*/ 0 w 2226024"/>
              <a:gd name="connsiteY4" fmla="*/ 553477 h 7348731"/>
              <a:gd name="connsiteX0" fmla="*/ 0 w 2226024"/>
              <a:gd name="connsiteY0" fmla="*/ 553477 h 7348731"/>
              <a:gd name="connsiteX1" fmla="*/ 2223163 w 2226024"/>
              <a:gd name="connsiteY1" fmla="*/ 28118 h 7348731"/>
              <a:gd name="connsiteX2" fmla="*/ 2226024 w 2226024"/>
              <a:gd name="connsiteY2" fmla="*/ 7348731 h 7348731"/>
              <a:gd name="connsiteX3" fmla="*/ 5338 w 2226024"/>
              <a:gd name="connsiteY3" fmla="*/ 7348731 h 7348731"/>
              <a:gd name="connsiteX4" fmla="*/ 0 w 2226024"/>
              <a:gd name="connsiteY4" fmla="*/ 553477 h 7348731"/>
              <a:gd name="connsiteX0" fmla="*/ 0 w 2226024"/>
              <a:gd name="connsiteY0" fmla="*/ 396118 h 7191372"/>
              <a:gd name="connsiteX1" fmla="*/ 2223163 w 2226024"/>
              <a:gd name="connsiteY1" fmla="*/ 47404 h 7191372"/>
              <a:gd name="connsiteX2" fmla="*/ 2226024 w 2226024"/>
              <a:gd name="connsiteY2" fmla="*/ 7191372 h 7191372"/>
              <a:gd name="connsiteX3" fmla="*/ 5338 w 2226024"/>
              <a:gd name="connsiteY3" fmla="*/ 7191372 h 7191372"/>
              <a:gd name="connsiteX4" fmla="*/ 0 w 2226024"/>
              <a:gd name="connsiteY4" fmla="*/ 396118 h 7191372"/>
              <a:gd name="connsiteX0" fmla="*/ 0 w 2226024"/>
              <a:gd name="connsiteY0" fmla="*/ 467985 h 7263239"/>
              <a:gd name="connsiteX1" fmla="*/ 2217825 w 2226024"/>
              <a:gd name="connsiteY1" fmla="*/ 36143 h 7263239"/>
              <a:gd name="connsiteX2" fmla="*/ 2226024 w 2226024"/>
              <a:gd name="connsiteY2" fmla="*/ 7263239 h 7263239"/>
              <a:gd name="connsiteX3" fmla="*/ 5338 w 2226024"/>
              <a:gd name="connsiteY3" fmla="*/ 7263239 h 7263239"/>
              <a:gd name="connsiteX4" fmla="*/ 0 w 2226024"/>
              <a:gd name="connsiteY4" fmla="*/ 467985 h 7263239"/>
              <a:gd name="connsiteX0" fmla="*/ 0 w 2226024"/>
              <a:gd name="connsiteY0" fmla="*/ 448796 h 7244050"/>
              <a:gd name="connsiteX1" fmla="*/ 2217825 w 2226024"/>
              <a:gd name="connsiteY1" fmla="*/ 16954 h 7244050"/>
              <a:gd name="connsiteX2" fmla="*/ 2226024 w 2226024"/>
              <a:gd name="connsiteY2" fmla="*/ 7244050 h 7244050"/>
              <a:gd name="connsiteX3" fmla="*/ 5338 w 2226024"/>
              <a:gd name="connsiteY3" fmla="*/ 7244050 h 7244050"/>
              <a:gd name="connsiteX4" fmla="*/ 0 w 2226024"/>
              <a:gd name="connsiteY4" fmla="*/ 448796 h 7244050"/>
              <a:gd name="connsiteX0" fmla="*/ 0 w 2226024"/>
              <a:gd name="connsiteY0" fmla="*/ 541553 h 7336807"/>
              <a:gd name="connsiteX1" fmla="*/ 2217825 w 2226024"/>
              <a:gd name="connsiteY1" fmla="*/ 109711 h 7336807"/>
              <a:gd name="connsiteX2" fmla="*/ 2226024 w 2226024"/>
              <a:gd name="connsiteY2" fmla="*/ 7336807 h 7336807"/>
              <a:gd name="connsiteX3" fmla="*/ 5338 w 2226024"/>
              <a:gd name="connsiteY3" fmla="*/ 7336807 h 7336807"/>
              <a:gd name="connsiteX4" fmla="*/ 0 w 2226024"/>
              <a:gd name="connsiteY4" fmla="*/ 541553 h 7336807"/>
              <a:gd name="connsiteX0" fmla="*/ 0 w 2226024"/>
              <a:gd name="connsiteY0" fmla="*/ 820360 h 7246736"/>
              <a:gd name="connsiteX1" fmla="*/ 2217825 w 2226024"/>
              <a:gd name="connsiteY1" fmla="*/ 19640 h 7246736"/>
              <a:gd name="connsiteX2" fmla="*/ 2226024 w 2226024"/>
              <a:gd name="connsiteY2" fmla="*/ 7246736 h 7246736"/>
              <a:gd name="connsiteX3" fmla="*/ 5338 w 2226024"/>
              <a:gd name="connsiteY3" fmla="*/ 7246736 h 7246736"/>
              <a:gd name="connsiteX4" fmla="*/ 0 w 2226024"/>
              <a:gd name="connsiteY4" fmla="*/ 820360 h 7246736"/>
              <a:gd name="connsiteX0" fmla="*/ 0 w 2226024"/>
              <a:gd name="connsiteY0" fmla="*/ 800720 h 7227096"/>
              <a:gd name="connsiteX1" fmla="*/ 2217825 w 2226024"/>
              <a:gd name="connsiteY1" fmla="*/ 0 h 7227096"/>
              <a:gd name="connsiteX2" fmla="*/ 2226024 w 2226024"/>
              <a:gd name="connsiteY2" fmla="*/ 7227096 h 7227096"/>
              <a:gd name="connsiteX3" fmla="*/ 5338 w 2226024"/>
              <a:gd name="connsiteY3" fmla="*/ 7227096 h 7227096"/>
              <a:gd name="connsiteX4" fmla="*/ 0 w 2226024"/>
              <a:gd name="connsiteY4" fmla="*/ 800720 h 7227096"/>
              <a:gd name="connsiteX0" fmla="*/ 0 w 2226024"/>
              <a:gd name="connsiteY0" fmla="*/ 800720 h 7227096"/>
              <a:gd name="connsiteX1" fmla="*/ 2217825 w 2226024"/>
              <a:gd name="connsiteY1" fmla="*/ 0 h 7227096"/>
              <a:gd name="connsiteX2" fmla="*/ 2226024 w 2226024"/>
              <a:gd name="connsiteY2" fmla="*/ 7227096 h 7227096"/>
              <a:gd name="connsiteX3" fmla="*/ 5338 w 2226024"/>
              <a:gd name="connsiteY3" fmla="*/ 7227096 h 7227096"/>
              <a:gd name="connsiteX4" fmla="*/ 0 w 2226024"/>
              <a:gd name="connsiteY4" fmla="*/ 800720 h 7227096"/>
              <a:gd name="connsiteX0" fmla="*/ 0 w 2226024"/>
              <a:gd name="connsiteY0" fmla="*/ 800720 h 7227096"/>
              <a:gd name="connsiteX1" fmla="*/ 2217825 w 2226024"/>
              <a:gd name="connsiteY1" fmla="*/ 0 h 7227096"/>
              <a:gd name="connsiteX2" fmla="*/ 2226024 w 2226024"/>
              <a:gd name="connsiteY2" fmla="*/ 7227096 h 7227096"/>
              <a:gd name="connsiteX3" fmla="*/ 5338 w 2226024"/>
              <a:gd name="connsiteY3" fmla="*/ 7227096 h 7227096"/>
              <a:gd name="connsiteX4" fmla="*/ 0 w 2226024"/>
              <a:gd name="connsiteY4" fmla="*/ 800720 h 7227096"/>
              <a:gd name="connsiteX0" fmla="*/ 0 w 2226024"/>
              <a:gd name="connsiteY0" fmla="*/ 800720 h 7227096"/>
              <a:gd name="connsiteX1" fmla="*/ 2220426 w 2226024"/>
              <a:gd name="connsiteY1" fmla="*/ 0 h 7227096"/>
              <a:gd name="connsiteX2" fmla="*/ 2226024 w 2226024"/>
              <a:gd name="connsiteY2" fmla="*/ 7227096 h 7227096"/>
              <a:gd name="connsiteX3" fmla="*/ 5338 w 2226024"/>
              <a:gd name="connsiteY3" fmla="*/ 7227096 h 7227096"/>
              <a:gd name="connsiteX4" fmla="*/ 0 w 2226024"/>
              <a:gd name="connsiteY4" fmla="*/ 800720 h 7227096"/>
              <a:gd name="connsiteX0" fmla="*/ 0 w 2223170"/>
              <a:gd name="connsiteY0" fmla="*/ 800720 h 7229891"/>
              <a:gd name="connsiteX1" fmla="*/ 2220426 w 2223170"/>
              <a:gd name="connsiteY1" fmla="*/ 0 h 7229891"/>
              <a:gd name="connsiteX2" fmla="*/ 2223170 w 2223170"/>
              <a:gd name="connsiteY2" fmla="*/ 7229891 h 7229891"/>
              <a:gd name="connsiteX3" fmla="*/ 5338 w 2223170"/>
              <a:gd name="connsiteY3" fmla="*/ 7227096 h 7229891"/>
              <a:gd name="connsiteX4" fmla="*/ 0 w 2223170"/>
              <a:gd name="connsiteY4" fmla="*/ 800720 h 7229891"/>
              <a:gd name="connsiteX0" fmla="*/ 0 w 2226023"/>
              <a:gd name="connsiteY0" fmla="*/ 800720 h 7229891"/>
              <a:gd name="connsiteX1" fmla="*/ 2220426 w 2226023"/>
              <a:gd name="connsiteY1" fmla="*/ 0 h 7229891"/>
              <a:gd name="connsiteX2" fmla="*/ 2226023 w 2226023"/>
              <a:gd name="connsiteY2" fmla="*/ 7229891 h 7229891"/>
              <a:gd name="connsiteX3" fmla="*/ 5338 w 2226023"/>
              <a:gd name="connsiteY3" fmla="*/ 7227096 h 7229891"/>
              <a:gd name="connsiteX4" fmla="*/ 0 w 2226023"/>
              <a:gd name="connsiteY4" fmla="*/ 800720 h 7229891"/>
              <a:gd name="connsiteX0" fmla="*/ 0 w 2226023"/>
              <a:gd name="connsiteY0" fmla="*/ 800720 h 7229891"/>
              <a:gd name="connsiteX1" fmla="*/ 2220426 w 2226023"/>
              <a:gd name="connsiteY1" fmla="*/ 0 h 7229891"/>
              <a:gd name="connsiteX2" fmla="*/ 2226023 w 2226023"/>
              <a:gd name="connsiteY2" fmla="*/ 7229891 h 7229891"/>
              <a:gd name="connsiteX3" fmla="*/ 5338 w 2226023"/>
              <a:gd name="connsiteY3" fmla="*/ 7227096 h 7229891"/>
              <a:gd name="connsiteX4" fmla="*/ 0 w 2226023"/>
              <a:gd name="connsiteY4" fmla="*/ 800720 h 72298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6023" h="7229891">
                <a:moveTo>
                  <a:pt x="0" y="800720"/>
                </a:moveTo>
                <a:cubicBezTo>
                  <a:pt x="630969" y="143435"/>
                  <a:pt x="1224765" y="66747"/>
                  <a:pt x="2220426" y="0"/>
                </a:cubicBezTo>
                <a:cubicBezTo>
                  <a:pt x="2220990" y="2303184"/>
                  <a:pt x="2225459" y="4926707"/>
                  <a:pt x="2226023" y="7229891"/>
                </a:cubicBezTo>
                <a:lnTo>
                  <a:pt x="5338" y="7227096"/>
                </a:lnTo>
                <a:cubicBezTo>
                  <a:pt x="3559" y="4962011"/>
                  <a:pt x="1779" y="3065805"/>
                  <a:pt x="0" y="800720"/>
                </a:cubicBezTo>
                <a:close/>
              </a:path>
            </a:pathLst>
          </a:custGeom>
          <a:solidFill>
            <a:srgbClr val="312C2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solidFill>
                <a:schemeClr val="bg1"/>
              </a:solidFill>
            </a:endParaRPr>
          </a:p>
        </p:txBody>
      </p:sp>
      <p:sp>
        <p:nvSpPr>
          <p:cNvPr id="63" name="Freeform: Shape 62">
            <a:extLst>
              <a:ext uri="{FF2B5EF4-FFF2-40B4-BE49-F238E27FC236}">
                <a16:creationId xmlns:a16="http://schemas.microsoft.com/office/drawing/2014/main" id="{D158B5FC-76F6-4608-B3D7-34841136F64C}"/>
              </a:ext>
            </a:extLst>
          </p:cNvPr>
          <p:cNvSpPr/>
          <p:nvPr/>
        </p:nvSpPr>
        <p:spPr>
          <a:xfrm flipH="1">
            <a:off x="-5752" y="9024015"/>
            <a:ext cx="6863752" cy="887506"/>
          </a:xfrm>
          <a:custGeom>
            <a:avLst/>
            <a:gdLst>
              <a:gd name="connsiteX0" fmla="*/ 6863752 w 6863752"/>
              <a:gd name="connsiteY0" fmla="*/ 0 h 887506"/>
              <a:gd name="connsiteX1" fmla="*/ 6863752 w 6863752"/>
              <a:gd name="connsiteY1" fmla="*/ 887506 h 887506"/>
              <a:gd name="connsiteX2" fmla="*/ 0 w 6863752"/>
              <a:gd name="connsiteY2" fmla="*/ 887506 h 887506"/>
              <a:gd name="connsiteX3" fmla="*/ 0 w 6863752"/>
              <a:gd name="connsiteY3" fmla="*/ 589375 h 887506"/>
              <a:gd name="connsiteX4" fmla="*/ 4439445 w 6863752"/>
              <a:gd name="connsiteY4" fmla="*/ 589375 h 887506"/>
              <a:gd name="connsiteX5" fmla="*/ 4439445 w 6863752"/>
              <a:gd name="connsiteY5" fmla="*/ 586298 h 887506"/>
              <a:gd name="connsiteX6" fmla="*/ 6767336 w 6863752"/>
              <a:gd name="connsiteY6" fmla="*/ 94398 h 887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3752" h="887506">
                <a:moveTo>
                  <a:pt x="6863752" y="0"/>
                </a:moveTo>
                <a:lnTo>
                  <a:pt x="6863752" y="887506"/>
                </a:lnTo>
                <a:lnTo>
                  <a:pt x="0" y="887506"/>
                </a:lnTo>
                <a:lnTo>
                  <a:pt x="0" y="589375"/>
                </a:lnTo>
                <a:lnTo>
                  <a:pt x="4439445" y="589375"/>
                </a:lnTo>
                <a:lnTo>
                  <a:pt x="4439445" y="586298"/>
                </a:lnTo>
                <a:cubicBezTo>
                  <a:pt x="5375296" y="580345"/>
                  <a:pt x="6240573" y="557649"/>
                  <a:pt x="6767336" y="94398"/>
                </a:cubicBezTo>
                <a:close/>
              </a:path>
            </a:pathLst>
          </a:custGeom>
          <a:solidFill>
            <a:srgbClr val="0883B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pic>
        <p:nvPicPr>
          <p:cNvPr id="60" name="Picture 59">
            <a:extLst>
              <a:ext uri="{FF2B5EF4-FFF2-40B4-BE49-F238E27FC236}">
                <a16:creationId xmlns:a16="http://schemas.microsoft.com/office/drawing/2014/main" id="{D933F4AB-1269-4733-87E9-4F361B6DB1D9}"/>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4939299" y="218698"/>
            <a:ext cx="1602550" cy="1602550"/>
          </a:xfrm>
          <a:prstGeom prst="ellipse">
            <a:avLst/>
          </a:prstGeom>
          <a:noFill/>
          <a:ln w="31750" cmpd="sng">
            <a:solidFill>
              <a:schemeClr val="bg1"/>
            </a:solidFill>
            <a:prstDash val="solid"/>
          </a:ln>
        </p:spPr>
      </p:pic>
      <p:sp>
        <p:nvSpPr>
          <p:cNvPr id="61" name="Rectangle 60">
            <a:extLst>
              <a:ext uri="{FF2B5EF4-FFF2-40B4-BE49-F238E27FC236}">
                <a16:creationId xmlns:a16="http://schemas.microsoft.com/office/drawing/2014/main" id="{BEFC4B35-D29C-4CA6-BD59-CA35C3276046}"/>
              </a:ext>
            </a:extLst>
          </p:cNvPr>
          <p:cNvSpPr/>
          <p:nvPr/>
        </p:nvSpPr>
        <p:spPr>
          <a:xfrm>
            <a:off x="28185" y="1025600"/>
            <a:ext cx="4622617" cy="255515"/>
          </a:xfrm>
          <a:prstGeom prst="rect">
            <a:avLst/>
          </a:prstGeom>
          <a:solidFill>
            <a:schemeClr val="bg1">
              <a:lumMod val="75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2918" tIns="41459" rIns="82918" bIns="41459" numCol="1" spcCol="0" rtlCol="0" fromWordArt="0" anchor="ctr" anchorCtr="0" forceAA="0" compatLnSpc="1">
            <a:prstTxWarp prst="textNoShape">
              <a:avLst/>
            </a:prstTxWarp>
            <a:noAutofit/>
          </a:bodyPr>
          <a:lstStyle/>
          <a:p>
            <a:pPr algn="ctr" rtl="1">
              <a:lnSpc>
                <a:spcPct val="107000"/>
              </a:lnSpc>
              <a:spcAft>
                <a:spcPts val="684"/>
              </a:spcAft>
            </a:pPr>
            <a:r>
              <a:rPr lang="ar-MA" sz="1100" b="1" dirty="0">
                <a:solidFill>
                  <a:schemeClr val="bg1"/>
                </a:solidFill>
                <a:latin typeface="Mothanna" panose="02000503000000000000" pitchFamily="2" charset="-78"/>
                <a:ea typeface="Times New Roman" panose="02020603050405020304" pitchFamily="18" charset="0"/>
                <a:cs typeface="Mothanna" panose="02000503000000000000" pitchFamily="2" charset="-78"/>
              </a:rPr>
              <a:t>مصـمم جرافيـــك</a:t>
            </a:r>
            <a:endParaRPr lang="fr-FR" sz="1100" dirty="0">
              <a:solidFill>
                <a:schemeClr val="bg1"/>
              </a:solidFill>
              <a:latin typeface="Mothanna" panose="02000503000000000000" pitchFamily="2" charset="-78"/>
              <a:ea typeface="Times New Roman" panose="02020603050405020304" pitchFamily="18" charset="0"/>
              <a:cs typeface="Mothanna" panose="02000503000000000000" pitchFamily="2" charset="-78"/>
            </a:endParaRPr>
          </a:p>
        </p:txBody>
      </p:sp>
      <p:sp>
        <p:nvSpPr>
          <p:cNvPr id="64" name="Rectangle 63">
            <a:extLst>
              <a:ext uri="{FF2B5EF4-FFF2-40B4-BE49-F238E27FC236}">
                <a16:creationId xmlns:a16="http://schemas.microsoft.com/office/drawing/2014/main" id="{D7403A43-155F-4DF3-9771-D70D112ED176}"/>
              </a:ext>
            </a:extLst>
          </p:cNvPr>
          <p:cNvSpPr/>
          <p:nvPr/>
        </p:nvSpPr>
        <p:spPr>
          <a:xfrm>
            <a:off x="0" y="559180"/>
            <a:ext cx="4721087" cy="470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spAutoFit/>
          </a:bodyPr>
          <a:lstStyle/>
          <a:p>
            <a:pPr algn="ctr" rtl="1">
              <a:lnSpc>
                <a:spcPct val="80000"/>
              </a:lnSpc>
            </a:pPr>
            <a:r>
              <a:rPr lang="ar-DZ" sz="3600" dirty="0">
                <a:solidFill>
                  <a:schemeClr val="bg1"/>
                </a:solidFill>
                <a:latin typeface="Mothanna" panose="02000503000000000000" pitchFamily="2" charset="-78"/>
                <a:ea typeface="Times New Roman" panose="02020603050405020304" pitchFamily="18" charset="0"/>
                <a:cs typeface="Mothanna" panose="02000503000000000000" pitchFamily="2" charset="-78"/>
              </a:rPr>
              <a:t>يوسف باحلى</a:t>
            </a:r>
            <a:endParaRPr lang="fr-FR" sz="3600" dirty="0">
              <a:solidFill>
                <a:schemeClr val="bg1"/>
              </a:solidFill>
              <a:latin typeface="Mothanna" panose="02000503000000000000" pitchFamily="2" charset="-78"/>
              <a:ea typeface="Times New Roman" panose="02020603050405020304" pitchFamily="18" charset="0"/>
              <a:cs typeface="Mothanna" panose="02000503000000000000" pitchFamily="2" charset="-78"/>
            </a:endParaRPr>
          </a:p>
        </p:txBody>
      </p:sp>
      <p:sp>
        <p:nvSpPr>
          <p:cNvPr id="82" name="Rectangle 81">
            <a:extLst>
              <a:ext uri="{FF2B5EF4-FFF2-40B4-BE49-F238E27FC236}">
                <a16:creationId xmlns:a16="http://schemas.microsoft.com/office/drawing/2014/main" id="{BD9A0BC9-6B96-49CD-9A21-D8549383450A}"/>
              </a:ext>
            </a:extLst>
          </p:cNvPr>
          <p:cNvSpPr/>
          <p:nvPr/>
        </p:nvSpPr>
        <p:spPr>
          <a:xfrm>
            <a:off x="4771418" y="8406214"/>
            <a:ext cx="1992541" cy="324000"/>
          </a:xfrm>
          <a:prstGeom prst="rect">
            <a:avLst/>
          </a:prstGeom>
          <a:noFill/>
          <a:ln>
            <a:noFill/>
          </a:ln>
        </p:spPr>
        <p:style>
          <a:lnRef idx="2">
            <a:schemeClr val="accent3"/>
          </a:lnRef>
          <a:fillRef idx="1">
            <a:schemeClr val="lt1"/>
          </a:fillRef>
          <a:effectRef idx="0">
            <a:schemeClr val="accent3"/>
          </a:effectRef>
          <a:fontRef idx="minor">
            <a:schemeClr val="dk1"/>
          </a:fontRef>
        </p:style>
        <p:txBody>
          <a:bodyPr rtlCol="0" anchor="ctr"/>
          <a:lstStyle/>
          <a:p>
            <a:pPr marL="35854" algn="r">
              <a:lnSpc>
                <a:spcPct val="107000"/>
              </a:lnSpc>
              <a:spcAft>
                <a:spcPts val="684"/>
              </a:spcAft>
            </a:pPr>
            <a:r>
              <a:rPr lang="ar-MA" sz="1400" b="1" dirty="0">
                <a:solidFill>
                  <a:schemeClr val="bg1"/>
                </a:solidFill>
                <a:latin typeface="Mothanna" panose="02000503000000000000" pitchFamily="2" charset="-78"/>
                <a:cs typeface="Mothanna" panose="02000503000000000000" pitchFamily="2" charset="-78"/>
              </a:rPr>
              <a:t>الإهتمامـات والهوايـات</a:t>
            </a:r>
            <a:endParaRPr lang="fr-FR" sz="1400" b="1" dirty="0">
              <a:solidFill>
                <a:schemeClr val="bg1"/>
              </a:solidFill>
              <a:latin typeface="Mothanna" panose="02000503000000000000" pitchFamily="2" charset="-78"/>
              <a:cs typeface="Mothanna" panose="02000503000000000000" pitchFamily="2" charset="-78"/>
            </a:endParaRPr>
          </a:p>
        </p:txBody>
      </p:sp>
      <p:sp>
        <p:nvSpPr>
          <p:cNvPr id="83" name="Rectangle 82">
            <a:extLst>
              <a:ext uri="{FF2B5EF4-FFF2-40B4-BE49-F238E27FC236}">
                <a16:creationId xmlns:a16="http://schemas.microsoft.com/office/drawing/2014/main" id="{D9DB5FF5-FA91-49A3-8047-A22DD132A196}"/>
              </a:ext>
            </a:extLst>
          </p:cNvPr>
          <p:cNvSpPr/>
          <p:nvPr/>
        </p:nvSpPr>
        <p:spPr>
          <a:xfrm>
            <a:off x="5010828" y="6883627"/>
            <a:ext cx="1753131" cy="284155"/>
          </a:xfrm>
          <a:prstGeom prst="rect">
            <a:avLst/>
          </a:prstGeom>
          <a:noFill/>
          <a:ln>
            <a:noFill/>
          </a:ln>
        </p:spPr>
        <p:style>
          <a:lnRef idx="2">
            <a:schemeClr val="accent3"/>
          </a:lnRef>
          <a:fillRef idx="1">
            <a:schemeClr val="lt1"/>
          </a:fillRef>
          <a:effectRef idx="0">
            <a:schemeClr val="accent3"/>
          </a:effectRef>
          <a:fontRef idx="minor">
            <a:schemeClr val="dk1"/>
          </a:fontRef>
        </p:style>
        <p:txBody>
          <a:bodyPr rtlCol="0" anchor="ctr"/>
          <a:lstStyle/>
          <a:p>
            <a:pPr algn="r" rtl="1">
              <a:lnSpc>
                <a:spcPct val="107000"/>
              </a:lnSpc>
              <a:spcAft>
                <a:spcPts val="684"/>
              </a:spcAft>
              <a:buSzPct val="150000"/>
            </a:pPr>
            <a:r>
              <a:rPr lang="ar-DZ" sz="1400" b="1" dirty="0">
                <a:solidFill>
                  <a:schemeClr val="bg1"/>
                </a:solidFill>
                <a:latin typeface="Mothanna" panose="02000503000000000000" pitchFamily="2" charset="-78"/>
                <a:cs typeface="Mothanna" panose="02000503000000000000" pitchFamily="2" charset="-78"/>
              </a:rPr>
              <a:t>الإنجـازات</a:t>
            </a:r>
            <a:endParaRPr lang="ar-MA" sz="1400" b="1" dirty="0">
              <a:solidFill>
                <a:schemeClr val="bg1"/>
              </a:solidFill>
              <a:latin typeface="Mothanna" panose="02000503000000000000" pitchFamily="2" charset="-78"/>
              <a:cs typeface="Mothanna" panose="02000503000000000000" pitchFamily="2" charset="-78"/>
            </a:endParaRPr>
          </a:p>
        </p:txBody>
      </p:sp>
      <p:sp>
        <p:nvSpPr>
          <p:cNvPr id="84" name="Text Box 5">
            <a:extLst>
              <a:ext uri="{FF2B5EF4-FFF2-40B4-BE49-F238E27FC236}">
                <a16:creationId xmlns:a16="http://schemas.microsoft.com/office/drawing/2014/main" id="{BFE714C0-CAB7-44E5-B392-08B36A680655}"/>
              </a:ext>
            </a:extLst>
          </p:cNvPr>
          <p:cNvSpPr txBox="1">
            <a:spLocks noChangeArrowheads="1"/>
          </p:cNvSpPr>
          <p:nvPr/>
        </p:nvSpPr>
        <p:spPr bwMode="auto">
          <a:xfrm>
            <a:off x="4650802" y="4113802"/>
            <a:ext cx="2076855" cy="2669051"/>
          </a:xfrm>
          <a:prstGeom prst="snip1Rect">
            <a:avLst>
              <a:gd name="adj" fmla="val 0"/>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6350">
                <a:solidFill>
                  <a:srgbClr val="000000"/>
                </a:solidFill>
                <a:miter lim="800000"/>
                <a:headEnd/>
                <a:tailEnd/>
              </a14:hiddenLine>
            </a:ext>
          </a:extLst>
        </p:spPr>
        <p:txBody>
          <a:bodyPr vert="horz" wrap="square" lIns="82918" tIns="41459" rIns="82918" bIns="41459" numCol="1" anchor="t" anchorCtr="0" compatLnSpc="1">
            <a:prstTxWarp prst="textNoShape">
              <a:avLst/>
            </a:prstTxWarp>
            <a:spAutoFit/>
          </a:bodyPr>
          <a:lstStyle/>
          <a:p>
            <a:pPr algn="just" rtl="1"/>
            <a:r>
              <a:rPr lang="ar-MA" sz="1050" dirty="0">
                <a:solidFill>
                  <a:schemeClr val="bg1"/>
                </a:solidFill>
                <a:latin typeface="Mothanna" panose="02000503000000000000" pitchFamily="2" charset="-78"/>
                <a:cs typeface="Mothanna" panose="02000503000000000000" pitchFamily="2" charset="-78"/>
              </a:rPr>
              <a:t>مهتم بمجال الجرافيك وتصميم واجهات المواقع وكذلك التصوير, وفي تطور مستمر بفضل الله. قررت إنشاء هذا الموقع ليكون موقع لمساعدة كل من لم يمكن بإنشاء سيرة ذاتية بمفرده. مهتم بمجال الجرافيك وتصميم واجهات </a:t>
            </a:r>
            <a:r>
              <a:rPr lang="fr-FR" sz="1050" dirty="0">
                <a:solidFill>
                  <a:schemeClr val="bg1"/>
                </a:solidFill>
                <a:latin typeface="Mothanna" panose="02000503000000000000" pitchFamily="2" charset="-78"/>
                <a:cs typeface="Mothanna" panose="02000503000000000000" pitchFamily="2" charset="-78"/>
              </a:rPr>
              <a:t> </a:t>
            </a:r>
            <a:r>
              <a:rPr lang="ar-MA" sz="1050" dirty="0">
                <a:solidFill>
                  <a:schemeClr val="bg1"/>
                </a:solidFill>
                <a:latin typeface="Mothanna" panose="02000503000000000000" pitchFamily="2" charset="-78"/>
                <a:cs typeface="Mothanna" panose="02000503000000000000" pitchFamily="2" charset="-78"/>
              </a:rPr>
              <a:t>مهتم بمجال الجرافيك وتصميم واجهات المواقع وكذلك التصوير, وفي تطور مستمر بفضل الله. قررت إنشاء هذا الموقع ليكون موقع لمساعدة كل من لم يمكن بإنشاء سيرة ذاتية بمفرده. مهتم بمجال الجرافيك وتصميم واجهات ليكون موقع لمساعدة كل من لم يمكن بإنشاء سيرة ذاتية بمفرده. مهتم بمجال الجرافيك وتصميم واجهات </a:t>
            </a:r>
            <a:endParaRPr lang="fr-FR" sz="1050" dirty="0">
              <a:solidFill>
                <a:schemeClr val="bg1"/>
              </a:solidFill>
              <a:latin typeface="Mothanna" panose="02000503000000000000" pitchFamily="2" charset="-78"/>
              <a:cs typeface="Mothanna" panose="02000503000000000000" pitchFamily="2" charset="-78"/>
            </a:endParaRPr>
          </a:p>
        </p:txBody>
      </p:sp>
      <p:grpSp>
        <p:nvGrpSpPr>
          <p:cNvPr id="99" name="Group 98">
            <a:extLst>
              <a:ext uri="{FF2B5EF4-FFF2-40B4-BE49-F238E27FC236}">
                <a16:creationId xmlns:a16="http://schemas.microsoft.com/office/drawing/2014/main" id="{96D36895-2EF5-4B52-BCD0-888791011951}"/>
              </a:ext>
            </a:extLst>
          </p:cNvPr>
          <p:cNvGrpSpPr/>
          <p:nvPr/>
        </p:nvGrpSpPr>
        <p:grpSpPr>
          <a:xfrm>
            <a:off x="4717562" y="7257867"/>
            <a:ext cx="2023316" cy="1006334"/>
            <a:chOff x="4657261" y="7485878"/>
            <a:chExt cx="2023316" cy="1006334"/>
          </a:xfrm>
        </p:grpSpPr>
        <p:sp>
          <p:nvSpPr>
            <p:cNvPr id="110" name="Subtitle 2">
              <a:extLst>
                <a:ext uri="{FF2B5EF4-FFF2-40B4-BE49-F238E27FC236}">
                  <a16:creationId xmlns:a16="http://schemas.microsoft.com/office/drawing/2014/main" id="{0E682CF6-C147-49BE-9639-D22E3C7B5876}"/>
                </a:ext>
              </a:extLst>
            </p:cNvPr>
            <p:cNvSpPr/>
            <p:nvPr/>
          </p:nvSpPr>
          <p:spPr>
            <a:xfrm>
              <a:off x="4670482" y="7485878"/>
              <a:ext cx="2010095" cy="489230"/>
            </a:xfrm>
            <a:prstGeom prst="rect">
              <a:avLst/>
            </a:prstGeom>
            <a:noFill/>
            <a:ln cap="flat">
              <a:noFill/>
              <a:prstDash val="solid"/>
            </a:ln>
          </p:spPr>
          <p:txBody>
            <a:bodyPr vert="horz" wrap="square" lIns="78226" tIns="39113" rIns="78226" bIns="39113" anchor="t" anchorCtr="0" compatLnSpc="0">
              <a:spAutoFit/>
            </a:bodyPr>
            <a:lstStyle/>
            <a:p>
              <a:pPr algn="r" rtl="1"/>
              <a:r>
                <a:rPr lang="ar-DZ" sz="1027" b="1" dirty="0">
                  <a:solidFill>
                    <a:schemeClr val="bg1"/>
                  </a:solidFill>
                  <a:latin typeface="Mothanna" panose="02000503000000000000" pitchFamily="2" charset="-78"/>
                  <a:ea typeface="Times New Roman" panose="02020603050405020304" pitchFamily="18" charset="0"/>
                  <a:cs typeface="Mothanna" panose="02000503000000000000" pitchFamily="2" charset="-78"/>
                </a:rPr>
                <a:t>25-11-2018</a:t>
              </a:r>
              <a:endParaRPr lang="fr-FR" sz="1027" b="1" dirty="0">
                <a:solidFill>
                  <a:schemeClr val="bg1"/>
                </a:solidFill>
                <a:latin typeface="Mothanna" panose="02000503000000000000" pitchFamily="2" charset="-78"/>
                <a:ea typeface="Tahoma" panose="020B0604030504040204" pitchFamily="34" charset="0"/>
                <a:cs typeface="Mothanna" panose="02000503000000000000" pitchFamily="2" charset="-78"/>
              </a:endParaRPr>
            </a:p>
            <a:p>
              <a:pPr marL="73338" indent="-73338" algn="r" rtl="1"/>
              <a:r>
                <a:rPr lang="ar-DZ" sz="1027" dirty="0">
                  <a:solidFill>
                    <a:schemeClr val="bg1"/>
                  </a:solidFill>
                  <a:latin typeface="Mothanna" panose="02000503000000000000" pitchFamily="2" charset="-78"/>
                  <a:ea typeface="Times New Roman" panose="02020603050405020304" pitchFamily="18" charset="0"/>
                  <a:cs typeface="Mothanna" panose="02000503000000000000" pitchFamily="2" charset="-78"/>
                </a:rPr>
                <a:t>مشروع ,,,,,,, </a:t>
              </a:r>
              <a:r>
                <a:rPr lang="ar-MA" sz="1027" dirty="0">
                  <a:solidFill>
                    <a:schemeClr val="bg1"/>
                  </a:solidFill>
                  <a:latin typeface="Mothanna" panose="02000503000000000000" pitchFamily="2" charset="-78"/>
                  <a:ea typeface="Times New Roman" panose="02020603050405020304" pitchFamily="18" charset="0"/>
                  <a:cs typeface="Mothanna" panose="02000503000000000000" pitchFamily="2" charset="-78"/>
                </a:rPr>
                <a:t>:</a:t>
              </a:r>
              <a:r>
                <a:rPr lang="ar-DZ" sz="1027" dirty="0">
                  <a:solidFill>
                    <a:schemeClr val="bg1"/>
                  </a:solidFill>
                  <a:latin typeface="Mothanna" panose="02000503000000000000" pitchFamily="2" charset="-78"/>
                  <a:ea typeface="Times New Roman" panose="02020603050405020304" pitchFamily="18" charset="0"/>
                  <a:cs typeface="Mothanna" panose="02000503000000000000" pitchFamily="2" charset="-78"/>
                </a:rPr>
                <a:t> ,,,,,,,,,,,,,,,,,,,,,,,,,,,,,,,</a:t>
              </a:r>
              <a:endParaRPr lang="ar-MA" sz="1027" dirty="0">
                <a:solidFill>
                  <a:schemeClr val="bg1"/>
                </a:solidFill>
                <a:latin typeface="Mothanna" panose="02000503000000000000" pitchFamily="2" charset="-78"/>
                <a:ea typeface="Times New Roman" panose="02020603050405020304" pitchFamily="18" charset="0"/>
                <a:cs typeface="Mothanna" panose="02000503000000000000" pitchFamily="2" charset="-78"/>
              </a:endParaRPr>
            </a:p>
          </p:txBody>
        </p:sp>
        <p:sp>
          <p:nvSpPr>
            <p:cNvPr id="111" name="Subtitle 2">
              <a:extLst>
                <a:ext uri="{FF2B5EF4-FFF2-40B4-BE49-F238E27FC236}">
                  <a16:creationId xmlns:a16="http://schemas.microsoft.com/office/drawing/2014/main" id="{B3110F3C-2048-431A-B473-D5C34E295F0B}"/>
                </a:ext>
              </a:extLst>
            </p:cNvPr>
            <p:cNvSpPr/>
            <p:nvPr/>
          </p:nvSpPr>
          <p:spPr>
            <a:xfrm>
              <a:off x="4657261" y="8002982"/>
              <a:ext cx="2010095" cy="489230"/>
            </a:xfrm>
            <a:prstGeom prst="rect">
              <a:avLst/>
            </a:prstGeom>
            <a:noFill/>
            <a:ln cap="flat">
              <a:noFill/>
              <a:prstDash val="solid"/>
            </a:ln>
          </p:spPr>
          <p:txBody>
            <a:bodyPr vert="horz" wrap="square" lIns="78226" tIns="39113" rIns="78226" bIns="39113" anchor="t" anchorCtr="0" compatLnSpc="0">
              <a:spAutoFit/>
            </a:bodyPr>
            <a:lstStyle/>
            <a:p>
              <a:pPr algn="r" rtl="1"/>
              <a:r>
                <a:rPr lang="ar-DZ" sz="1027" b="1" dirty="0">
                  <a:solidFill>
                    <a:schemeClr val="bg1"/>
                  </a:solidFill>
                  <a:latin typeface="Mothanna" panose="02000503000000000000" pitchFamily="2" charset="-78"/>
                  <a:ea typeface="Times New Roman" panose="02020603050405020304" pitchFamily="18" charset="0"/>
                  <a:cs typeface="Mothanna" panose="02000503000000000000" pitchFamily="2" charset="-78"/>
                </a:rPr>
                <a:t>25-11-2018</a:t>
              </a:r>
              <a:endParaRPr lang="fr-FR" sz="1027" b="1" dirty="0">
                <a:solidFill>
                  <a:schemeClr val="bg1"/>
                </a:solidFill>
                <a:latin typeface="Mothanna" panose="02000503000000000000" pitchFamily="2" charset="-78"/>
                <a:ea typeface="Tahoma" panose="020B0604030504040204" pitchFamily="34" charset="0"/>
                <a:cs typeface="Mothanna" panose="02000503000000000000" pitchFamily="2" charset="-78"/>
              </a:endParaRPr>
            </a:p>
            <a:p>
              <a:pPr marL="73338" indent="-73338" algn="r" rtl="1"/>
              <a:r>
                <a:rPr lang="ar-DZ" sz="1027" dirty="0">
                  <a:solidFill>
                    <a:schemeClr val="bg1"/>
                  </a:solidFill>
                  <a:latin typeface="Mothanna" panose="02000503000000000000" pitchFamily="2" charset="-78"/>
                  <a:ea typeface="Times New Roman" panose="02020603050405020304" pitchFamily="18" charset="0"/>
                  <a:cs typeface="Mothanna" panose="02000503000000000000" pitchFamily="2" charset="-78"/>
                </a:rPr>
                <a:t>مشروع ,,,,,,, </a:t>
              </a:r>
              <a:r>
                <a:rPr lang="ar-MA" sz="1027" dirty="0">
                  <a:solidFill>
                    <a:schemeClr val="bg1"/>
                  </a:solidFill>
                  <a:latin typeface="Mothanna" panose="02000503000000000000" pitchFamily="2" charset="-78"/>
                  <a:ea typeface="Times New Roman" panose="02020603050405020304" pitchFamily="18" charset="0"/>
                  <a:cs typeface="Mothanna" panose="02000503000000000000" pitchFamily="2" charset="-78"/>
                </a:rPr>
                <a:t>:</a:t>
              </a:r>
              <a:r>
                <a:rPr lang="ar-DZ" sz="1027" dirty="0">
                  <a:solidFill>
                    <a:schemeClr val="bg1"/>
                  </a:solidFill>
                  <a:latin typeface="Mothanna" panose="02000503000000000000" pitchFamily="2" charset="-78"/>
                  <a:ea typeface="Times New Roman" panose="02020603050405020304" pitchFamily="18" charset="0"/>
                  <a:cs typeface="Mothanna" panose="02000503000000000000" pitchFamily="2" charset="-78"/>
                </a:rPr>
                <a:t>,,,,,,,,,,,,,,,,,,,,,,,,,,,,,,,</a:t>
              </a:r>
              <a:endParaRPr lang="ar-MA" sz="1027" dirty="0">
                <a:solidFill>
                  <a:schemeClr val="bg1"/>
                </a:solidFill>
                <a:latin typeface="Mothanna" panose="02000503000000000000" pitchFamily="2" charset="-78"/>
                <a:ea typeface="Times New Roman" panose="02020603050405020304" pitchFamily="18" charset="0"/>
                <a:cs typeface="Mothanna" panose="02000503000000000000" pitchFamily="2" charset="-78"/>
              </a:endParaRPr>
            </a:p>
          </p:txBody>
        </p:sp>
      </p:grpSp>
      <p:graphicFrame>
        <p:nvGraphicFramePr>
          <p:cNvPr id="118" name="Table 117">
            <a:extLst>
              <a:ext uri="{FF2B5EF4-FFF2-40B4-BE49-F238E27FC236}">
                <a16:creationId xmlns:a16="http://schemas.microsoft.com/office/drawing/2014/main" id="{04739459-A1BA-47B2-AA72-A35B370B7FE8}"/>
              </a:ext>
            </a:extLst>
          </p:cNvPr>
          <p:cNvGraphicFramePr>
            <a:graphicFrameLocks noGrp="1"/>
          </p:cNvGraphicFramePr>
          <p:nvPr>
            <p:extLst>
              <p:ext uri="{D42A27DB-BD31-4B8C-83A1-F6EECF244321}">
                <p14:modId xmlns:p14="http://schemas.microsoft.com/office/powerpoint/2010/main" val="2100122155"/>
              </p:ext>
            </p:extLst>
          </p:nvPr>
        </p:nvGraphicFramePr>
        <p:xfrm>
          <a:off x="5127966" y="8815392"/>
          <a:ext cx="1607586" cy="640074"/>
        </p:xfrm>
        <a:graphic>
          <a:graphicData uri="http://schemas.openxmlformats.org/drawingml/2006/table">
            <a:tbl>
              <a:tblPr firstRow="1" bandRow="1">
                <a:tableStyleId>{5C22544A-7EE6-4342-B048-85BDC9FD1C3A}</a:tableStyleId>
              </a:tblPr>
              <a:tblGrid>
                <a:gridCol w="1607586">
                  <a:extLst>
                    <a:ext uri="{9D8B030D-6E8A-4147-A177-3AD203B41FA5}">
                      <a16:colId xmlns:a16="http://schemas.microsoft.com/office/drawing/2014/main" val="1372251140"/>
                    </a:ext>
                  </a:extLst>
                </a:gridCol>
              </a:tblGrid>
              <a:tr h="265687">
                <a:tc>
                  <a:txBody>
                    <a:bodyPr/>
                    <a:lstStyle/>
                    <a:p>
                      <a:pPr marL="171450" indent="-171450" algn="r" defTabSz="400827" rtl="1" eaLnBrk="1" latinLnBrk="0" hangingPunct="1">
                        <a:lnSpc>
                          <a:spcPct val="107000"/>
                        </a:lnSpc>
                        <a:spcBef>
                          <a:spcPts val="200"/>
                        </a:spcBef>
                        <a:spcAft>
                          <a:spcPts val="200"/>
                        </a:spcAft>
                        <a:buFont typeface="Wingdings" panose="05000000000000000000" pitchFamily="2" charset="2"/>
                        <a:buChar char="§"/>
                      </a:pPr>
                      <a:r>
                        <a:rPr lang="ar-MA" sz="941" b="1" kern="1200" dirty="0">
                          <a:solidFill>
                            <a:schemeClr val="bg1"/>
                          </a:solidFill>
                          <a:latin typeface="Mothanna" panose="02000503000000000000" pitchFamily="2" charset="-78"/>
                          <a:ea typeface="+mn-ea"/>
                          <a:cs typeface="Mothanna" panose="02000503000000000000" pitchFamily="2" charset="-78"/>
                        </a:rPr>
                        <a:t>الق</a:t>
                      </a:r>
                      <a:r>
                        <a:rPr lang="ar-DZ" sz="941" b="1" kern="1200" dirty="0">
                          <a:solidFill>
                            <a:schemeClr val="bg1"/>
                          </a:solidFill>
                          <a:latin typeface="Mothanna" panose="02000503000000000000" pitchFamily="2" charset="-78"/>
                          <a:ea typeface="+mn-ea"/>
                          <a:cs typeface="Mothanna" panose="02000503000000000000" pitchFamily="2" charset="-78"/>
                        </a:rPr>
                        <a:t>ـ</a:t>
                      </a:r>
                      <a:r>
                        <a:rPr lang="ar-MA" sz="941" b="1" kern="1200" dirty="0">
                          <a:solidFill>
                            <a:schemeClr val="bg1"/>
                          </a:solidFill>
                          <a:latin typeface="Mothanna" panose="02000503000000000000" pitchFamily="2" charset="-78"/>
                          <a:ea typeface="+mn-ea"/>
                          <a:cs typeface="Mothanna" panose="02000503000000000000" pitchFamily="2" charset="-78"/>
                        </a:rPr>
                        <a:t>راءة</a:t>
                      </a:r>
                    </a:p>
                    <a:p>
                      <a:pPr marL="171450" indent="-171450" algn="r" defTabSz="400827" rtl="1" eaLnBrk="1" latinLnBrk="0" hangingPunct="1">
                        <a:lnSpc>
                          <a:spcPct val="107000"/>
                        </a:lnSpc>
                        <a:spcBef>
                          <a:spcPts val="200"/>
                        </a:spcBef>
                        <a:spcAft>
                          <a:spcPts val="200"/>
                        </a:spcAft>
                        <a:buFont typeface="Wingdings" panose="05000000000000000000" pitchFamily="2" charset="2"/>
                        <a:buChar char="§"/>
                      </a:pPr>
                      <a:r>
                        <a:rPr lang="ar-MA" sz="941" b="1" kern="1200" dirty="0">
                          <a:solidFill>
                            <a:schemeClr val="bg1"/>
                          </a:solidFill>
                          <a:latin typeface="Mothanna" panose="02000503000000000000" pitchFamily="2" charset="-78"/>
                          <a:ea typeface="+mn-ea"/>
                          <a:cs typeface="Mothanna" panose="02000503000000000000" pitchFamily="2" charset="-78"/>
                        </a:rPr>
                        <a:t>الرياضـة</a:t>
                      </a:r>
                    </a:p>
                    <a:p>
                      <a:pPr marL="171450" indent="-171450" algn="r" defTabSz="400827" rtl="1" eaLnBrk="1" latinLnBrk="0" hangingPunct="1">
                        <a:lnSpc>
                          <a:spcPct val="107000"/>
                        </a:lnSpc>
                        <a:spcBef>
                          <a:spcPts val="200"/>
                        </a:spcBef>
                        <a:spcAft>
                          <a:spcPts val="200"/>
                        </a:spcAft>
                        <a:buFont typeface="Wingdings" panose="05000000000000000000" pitchFamily="2" charset="2"/>
                        <a:buChar char="§"/>
                      </a:pPr>
                      <a:r>
                        <a:rPr lang="ar-MA" sz="941" b="1" kern="1200" dirty="0">
                          <a:solidFill>
                            <a:schemeClr val="bg1"/>
                          </a:solidFill>
                          <a:latin typeface="Mothanna" panose="02000503000000000000" pitchFamily="2" charset="-78"/>
                          <a:ea typeface="+mn-ea"/>
                          <a:cs typeface="Mothanna" panose="02000503000000000000" pitchFamily="2" charset="-78"/>
                        </a:rPr>
                        <a:t>السفــر</a:t>
                      </a:r>
                    </a:p>
                  </a:txBody>
                  <a:tcPr marL="78226" marR="78226" marT="39113" marB="39113">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35898544"/>
                  </a:ext>
                </a:extLst>
              </a:tr>
            </a:tbl>
          </a:graphicData>
        </a:graphic>
      </p:graphicFrame>
      <p:sp>
        <p:nvSpPr>
          <p:cNvPr id="119" name="Rectangle 118">
            <a:extLst>
              <a:ext uri="{FF2B5EF4-FFF2-40B4-BE49-F238E27FC236}">
                <a16:creationId xmlns:a16="http://schemas.microsoft.com/office/drawing/2014/main" id="{556CE5AA-9B75-4344-A0E3-4A7E101A258B}"/>
              </a:ext>
            </a:extLst>
          </p:cNvPr>
          <p:cNvSpPr/>
          <p:nvPr/>
        </p:nvSpPr>
        <p:spPr>
          <a:xfrm>
            <a:off x="1533769" y="2168614"/>
            <a:ext cx="2914394" cy="324000"/>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r"/>
            <a:r>
              <a:rPr lang="ar-MA" sz="1400" b="1" dirty="0">
                <a:solidFill>
                  <a:srgbClr val="0883B0"/>
                </a:solidFill>
                <a:latin typeface="Mothanna" panose="02000503000000000000" pitchFamily="2" charset="-78"/>
                <a:ea typeface="Calibri" panose="020F0502020204030204" pitchFamily="34" charset="0"/>
                <a:cs typeface="Mothanna" panose="02000503000000000000" pitchFamily="2" charset="-78"/>
              </a:rPr>
              <a:t>المؤهلات التعليمية</a:t>
            </a:r>
            <a:endParaRPr lang="fr-FR" sz="1800" b="1" dirty="0">
              <a:solidFill>
                <a:srgbClr val="0883B0"/>
              </a:solidFill>
              <a:latin typeface="Mothanna" panose="02000503000000000000" pitchFamily="2" charset="-78"/>
              <a:ea typeface="Calibri" panose="020F0502020204030204" pitchFamily="34" charset="0"/>
              <a:cs typeface="Mothanna" panose="02000503000000000000" pitchFamily="2" charset="-78"/>
            </a:endParaRPr>
          </a:p>
        </p:txBody>
      </p:sp>
      <p:grpSp>
        <p:nvGrpSpPr>
          <p:cNvPr id="120" name="Group 119">
            <a:extLst>
              <a:ext uri="{FF2B5EF4-FFF2-40B4-BE49-F238E27FC236}">
                <a16:creationId xmlns:a16="http://schemas.microsoft.com/office/drawing/2014/main" id="{11678DCF-87F8-4BD0-A4F0-05A90F99A741}"/>
              </a:ext>
            </a:extLst>
          </p:cNvPr>
          <p:cNvGrpSpPr/>
          <p:nvPr/>
        </p:nvGrpSpPr>
        <p:grpSpPr>
          <a:xfrm>
            <a:off x="-5752" y="2654697"/>
            <a:ext cx="4292151" cy="1608444"/>
            <a:chOff x="2489428" y="3231055"/>
            <a:chExt cx="4292151" cy="1608444"/>
          </a:xfrm>
        </p:grpSpPr>
        <p:grpSp>
          <p:nvGrpSpPr>
            <p:cNvPr id="121" name="Group 120">
              <a:extLst>
                <a:ext uri="{FF2B5EF4-FFF2-40B4-BE49-F238E27FC236}">
                  <a16:creationId xmlns:a16="http://schemas.microsoft.com/office/drawing/2014/main" id="{5BCD928C-3AFA-43DE-8E58-32B8CA66C9CA}"/>
                </a:ext>
              </a:extLst>
            </p:cNvPr>
            <p:cNvGrpSpPr/>
            <p:nvPr/>
          </p:nvGrpSpPr>
          <p:grpSpPr>
            <a:xfrm>
              <a:off x="2495180" y="3231055"/>
              <a:ext cx="4286399" cy="1608444"/>
              <a:chOff x="108735" y="1072648"/>
              <a:chExt cx="4286399" cy="1608444"/>
            </a:xfrm>
          </p:grpSpPr>
          <p:sp>
            <p:nvSpPr>
              <p:cNvPr id="126" name="Subtitle 2">
                <a:extLst>
                  <a:ext uri="{FF2B5EF4-FFF2-40B4-BE49-F238E27FC236}">
                    <a16:creationId xmlns:a16="http://schemas.microsoft.com/office/drawing/2014/main" id="{35EFF20D-4218-4B88-913E-C5269784C2EC}"/>
                  </a:ext>
                </a:extLst>
              </p:cNvPr>
              <p:cNvSpPr/>
              <p:nvPr/>
            </p:nvSpPr>
            <p:spPr>
              <a:xfrm>
                <a:off x="108735" y="1073555"/>
                <a:ext cx="3521951" cy="498335"/>
              </a:xfrm>
              <a:prstGeom prst="rect">
                <a:avLst/>
              </a:prstGeom>
              <a:noFill/>
              <a:ln cap="flat">
                <a:noFill/>
                <a:prstDash val="solid"/>
              </a:ln>
            </p:spPr>
            <p:txBody>
              <a:bodyPr vert="horz" wrap="square" lIns="78226" tIns="39113" rIns="78226" bIns="39113" anchor="t" anchorCtr="0" compatLnSpc="0">
                <a:spAutoFit/>
              </a:bodyPr>
              <a:lstStyle/>
              <a:p>
                <a:pPr algn="r" rtl="1" fontAlgn="base"/>
                <a:r>
                  <a:rPr lang="ar-DZ" sz="1050" b="1" dirty="0">
                    <a:latin typeface="Mothanna" panose="02000503000000000000" pitchFamily="2" charset="-78"/>
                    <a:ea typeface="Calibri" panose="020F0502020204030204" pitchFamily="34" charset="0"/>
                    <a:cs typeface="Mothanna" panose="02000503000000000000" pitchFamily="2" charset="-78"/>
                  </a:rPr>
                  <a:t>اسم الجامعة – اسم المدرسة العليا – اسم الثانوية</a:t>
                </a:r>
              </a:p>
              <a:p>
                <a:pPr marL="171450" indent="-79375" algn="r" rtl="1" fontAlgn="base">
                  <a:buFont typeface="Arial" panose="020B0604020202020204" pitchFamily="34" charset="0"/>
                  <a:buChar char="•"/>
                </a:pPr>
                <a:r>
                  <a:rPr lang="ar-DZ" sz="1050" dirty="0">
                    <a:latin typeface="Mothanna" panose="02000503000000000000" pitchFamily="2" charset="-78"/>
                    <a:cs typeface="Mothanna" panose="02000503000000000000" pitchFamily="2" charset="-78"/>
                  </a:rPr>
                  <a:t>الشعبة أو مجال التخصص</a:t>
                </a:r>
                <a:endParaRPr lang="fr-FR" sz="1050" dirty="0">
                  <a:latin typeface="Mothanna" panose="02000503000000000000" pitchFamily="2" charset="-78"/>
                  <a:cs typeface="Mothanna" panose="02000503000000000000" pitchFamily="2" charset="-78"/>
                </a:endParaRPr>
              </a:p>
            </p:txBody>
          </p:sp>
          <p:sp>
            <p:nvSpPr>
              <p:cNvPr id="127" name="Oval 126">
                <a:extLst>
                  <a:ext uri="{FF2B5EF4-FFF2-40B4-BE49-F238E27FC236}">
                    <a16:creationId xmlns:a16="http://schemas.microsoft.com/office/drawing/2014/main" id="{54A74C31-7A2E-46F3-BD9E-AB9677DB809A}"/>
                  </a:ext>
                </a:extLst>
              </p:cNvPr>
              <p:cNvSpPr/>
              <p:nvPr/>
            </p:nvSpPr>
            <p:spPr>
              <a:xfrm>
                <a:off x="3861387" y="1072648"/>
                <a:ext cx="528723" cy="504000"/>
              </a:xfrm>
              <a:prstGeom prst="ellipse">
                <a:avLst/>
              </a:prstGeom>
              <a:solidFill>
                <a:srgbClr val="0883B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MA" sz="700" b="1" i="1" dirty="0">
                    <a:solidFill>
                      <a:schemeClr val="bg1"/>
                    </a:solidFill>
                  </a:rPr>
                  <a:t>2014</a:t>
                </a:r>
              </a:p>
              <a:p>
                <a:pPr algn="ctr"/>
                <a:r>
                  <a:rPr lang="fr-MA" sz="700" b="1" i="1" dirty="0">
                    <a:solidFill>
                      <a:schemeClr val="bg1"/>
                    </a:solidFill>
                  </a:rPr>
                  <a:t>2015</a:t>
                </a:r>
              </a:p>
            </p:txBody>
          </p:sp>
          <p:sp>
            <p:nvSpPr>
              <p:cNvPr id="128" name="Oval 127">
                <a:extLst>
                  <a:ext uri="{FF2B5EF4-FFF2-40B4-BE49-F238E27FC236}">
                    <a16:creationId xmlns:a16="http://schemas.microsoft.com/office/drawing/2014/main" id="{0982AA29-36AF-4E60-B3E9-AB8F10233062}"/>
                  </a:ext>
                </a:extLst>
              </p:cNvPr>
              <p:cNvSpPr/>
              <p:nvPr/>
            </p:nvSpPr>
            <p:spPr>
              <a:xfrm>
                <a:off x="3863899" y="1636593"/>
                <a:ext cx="528723" cy="504000"/>
              </a:xfrm>
              <a:prstGeom prst="ellipse">
                <a:avLst/>
              </a:prstGeom>
              <a:solidFill>
                <a:srgbClr val="0883B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MA" sz="700" b="1" i="1" dirty="0">
                    <a:solidFill>
                      <a:schemeClr val="bg1"/>
                    </a:solidFill>
                  </a:rPr>
                  <a:t>2014</a:t>
                </a:r>
              </a:p>
              <a:p>
                <a:pPr algn="ctr"/>
                <a:r>
                  <a:rPr lang="fr-MA" sz="700" b="1" i="1" dirty="0">
                    <a:solidFill>
                      <a:schemeClr val="bg1"/>
                    </a:solidFill>
                  </a:rPr>
                  <a:t>2015</a:t>
                </a:r>
              </a:p>
            </p:txBody>
          </p:sp>
          <p:sp>
            <p:nvSpPr>
              <p:cNvPr id="129" name="Oval 128">
                <a:extLst>
                  <a:ext uri="{FF2B5EF4-FFF2-40B4-BE49-F238E27FC236}">
                    <a16:creationId xmlns:a16="http://schemas.microsoft.com/office/drawing/2014/main" id="{C331DBA8-0C40-4160-853F-32CD90DF01F3}"/>
                  </a:ext>
                </a:extLst>
              </p:cNvPr>
              <p:cNvSpPr/>
              <p:nvPr/>
            </p:nvSpPr>
            <p:spPr>
              <a:xfrm>
                <a:off x="3866411" y="2177092"/>
                <a:ext cx="528723" cy="504000"/>
              </a:xfrm>
              <a:prstGeom prst="ellipse">
                <a:avLst/>
              </a:prstGeom>
              <a:solidFill>
                <a:srgbClr val="0883B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MA" sz="700" b="1" i="1" dirty="0">
                    <a:solidFill>
                      <a:schemeClr val="bg1"/>
                    </a:solidFill>
                  </a:rPr>
                  <a:t>2014</a:t>
                </a:r>
              </a:p>
              <a:p>
                <a:pPr algn="ctr"/>
                <a:r>
                  <a:rPr lang="fr-MA" sz="700" b="1" i="1" dirty="0">
                    <a:solidFill>
                      <a:schemeClr val="bg1"/>
                    </a:solidFill>
                  </a:rPr>
                  <a:t>2015</a:t>
                </a:r>
              </a:p>
            </p:txBody>
          </p:sp>
        </p:grpSp>
        <p:sp>
          <p:nvSpPr>
            <p:cNvPr id="124" name="Subtitle 2">
              <a:extLst>
                <a:ext uri="{FF2B5EF4-FFF2-40B4-BE49-F238E27FC236}">
                  <a16:creationId xmlns:a16="http://schemas.microsoft.com/office/drawing/2014/main" id="{0D73B20F-484E-4D69-B383-2A615D78B61C}"/>
                </a:ext>
              </a:extLst>
            </p:cNvPr>
            <p:cNvSpPr/>
            <p:nvPr/>
          </p:nvSpPr>
          <p:spPr>
            <a:xfrm>
              <a:off x="2489428" y="3752994"/>
              <a:ext cx="3534520" cy="498335"/>
            </a:xfrm>
            <a:prstGeom prst="rect">
              <a:avLst/>
            </a:prstGeom>
            <a:noFill/>
            <a:ln cap="flat">
              <a:noFill/>
              <a:prstDash val="solid"/>
            </a:ln>
          </p:spPr>
          <p:txBody>
            <a:bodyPr vert="horz" wrap="square" lIns="78226" tIns="39113" rIns="78226" bIns="39113" anchor="t" anchorCtr="0" compatLnSpc="0">
              <a:spAutoFit/>
            </a:bodyPr>
            <a:lstStyle/>
            <a:p>
              <a:pPr algn="r" rtl="1" fontAlgn="base"/>
              <a:r>
                <a:rPr lang="ar-DZ" sz="1050" b="1" dirty="0">
                  <a:latin typeface="Mothanna" panose="02000503000000000000" pitchFamily="2" charset="-78"/>
                  <a:ea typeface="Calibri" panose="020F0502020204030204" pitchFamily="34" charset="0"/>
                  <a:cs typeface="Mothanna" panose="02000503000000000000" pitchFamily="2" charset="-78"/>
                </a:rPr>
                <a:t>اسم الجامعة – اسم المدرسة العليا – اسم الثانوية</a:t>
              </a:r>
            </a:p>
            <a:p>
              <a:pPr marL="171450" indent="-79375" algn="r" rtl="1" fontAlgn="base">
                <a:buFont typeface="Arial" panose="020B0604020202020204" pitchFamily="34" charset="0"/>
                <a:buChar char="•"/>
              </a:pPr>
              <a:r>
                <a:rPr lang="ar-DZ" sz="1050" dirty="0">
                  <a:latin typeface="Mothanna" panose="02000503000000000000" pitchFamily="2" charset="-78"/>
                  <a:cs typeface="Mothanna" panose="02000503000000000000" pitchFamily="2" charset="-78"/>
                </a:rPr>
                <a:t>الشعبة أو مجال التخصص</a:t>
              </a:r>
              <a:endParaRPr lang="fr-FR" sz="1050" dirty="0">
                <a:latin typeface="Mothanna" panose="02000503000000000000" pitchFamily="2" charset="-78"/>
                <a:cs typeface="Mothanna" panose="02000503000000000000" pitchFamily="2" charset="-78"/>
              </a:endParaRPr>
            </a:p>
          </p:txBody>
        </p:sp>
        <p:sp>
          <p:nvSpPr>
            <p:cNvPr id="125" name="Subtitle 2">
              <a:extLst>
                <a:ext uri="{FF2B5EF4-FFF2-40B4-BE49-F238E27FC236}">
                  <a16:creationId xmlns:a16="http://schemas.microsoft.com/office/drawing/2014/main" id="{D940E872-9F21-48D2-8949-6E42DD4159C6}"/>
                </a:ext>
              </a:extLst>
            </p:cNvPr>
            <p:cNvSpPr/>
            <p:nvPr/>
          </p:nvSpPr>
          <p:spPr>
            <a:xfrm>
              <a:off x="2495180" y="4274026"/>
              <a:ext cx="3535584" cy="498335"/>
            </a:xfrm>
            <a:prstGeom prst="rect">
              <a:avLst/>
            </a:prstGeom>
            <a:noFill/>
            <a:ln cap="flat">
              <a:noFill/>
              <a:prstDash val="solid"/>
            </a:ln>
          </p:spPr>
          <p:txBody>
            <a:bodyPr vert="horz" wrap="square" lIns="78226" tIns="39113" rIns="78226" bIns="39113" anchor="t" anchorCtr="0" compatLnSpc="0">
              <a:spAutoFit/>
            </a:bodyPr>
            <a:lstStyle/>
            <a:p>
              <a:pPr algn="r" rtl="1" fontAlgn="base"/>
              <a:r>
                <a:rPr lang="ar-DZ" sz="1050" b="1" dirty="0">
                  <a:latin typeface="Mothanna" panose="02000503000000000000" pitchFamily="2" charset="-78"/>
                  <a:ea typeface="Calibri" panose="020F0502020204030204" pitchFamily="34" charset="0"/>
                  <a:cs typeface="Mothanna" panose="02000503000000000000" pitchFamily="2" charset="-78"/>
                </a:rPr>
                <a:t>اسم الجامعة – اسم المدرسة العليا – اسم الثانوية</a:t>
              </a:r>
            </a:p>
            <a:p>
              <a:pPr marL="171450" indent="-79375" algn="r" rtl="1" fontAlgn="base">
                <a:buFont typeface="Arial" panose="020B0604020202020204" pitchFamily="34" charset="0"/>
                <a:buChar char="•"/>
              </a:pPr>
              <a:r>
                <a:rPr lang="ar-DZ" sz="1050" dirty="0">
                  <a:latin typeface="Mothanna" panose="02000503000000000000" pitchFamily="2" charset="-78"/>
                  <a:cs typeface="Mothanna" panose="02000503000000000000" pitchFamily="2" charset="-78"/>
                </a:rPr>
                <a:t>الشعبة أو مجال التخصص</a:t>
              </a:r>
              <a:endParaRPr lang="fr-FR" sz="1050" dirty="0">
                <a:latin typeface="Mothanna" panose="02000503000000000000" pitchFamily="2" charset="-78"/>
                <a:cs typeface="Mothanna" panose="02000503000000000000" pitchFamily="2" charset="-78"/>
              </a:endParaRPr>
            </a:p>
          </p:txBody>
        </p:sp>
      </p:grpSp>
      <p:sp>
        <p:nvSpPr>
          <p:cNvPr id="130" name="Rectangle 129">
            <a:extLst>
              <a:ext uri="{FF2B5EF4-FFF2-40B4-BE49-F238E27FC236}">
                <a16:creationId xmlns:a16="http://schemas.microsoft.com/office/drawing/2014/main" id="{4230ECDA-5E1D-487D-B6FD-D6F7F45F183C}"/>
              </a:ext>
            </a:extLst>
          </p:cNvPr>
          <p:cNvSpPr/>
          <p:nvPr/>
        </p:nvSpPr>
        <p:spPr>
          <a:xfrm>
            <a:off x="1533769" y="4584575"/>
            <a:ext cx="2914394" cy="324000"/>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r" rtl="1">
              <a:lnSpc>
                <a:spcPct val="107000"/>
              </a:lnSpc>
              <a:spcAft>
                <a:spcPts val="684"/>
              </a:spcAft>
              <a:buSzPct val="150000"/>
            </a:pPr>
            <a:r>
              <a:rPr lang="ar-MA" sz="1400" b="1" dirty="0">
                <a:solidFill>
                  <a:srgbClr val="0883B0"/>
                </a:solidFill>
                <a:latin typeface="Mothanna" panose="02000503000000000000" pitchFamily="2" charset="-78"/>
                <a:cs typeface="Mothanna" panose="02000503000000000000" pitchFamily="2" charset="-78"/>
              </a:rPr>
              <a:t>خبـرات العمـل</a:t>
            </a:r>
          </a:p>
        </p:txBody>
      </p:sp>
      <p:grpSp>
        <p:nvGrpSpPr>
          <p:cNvPr id="131" name="Group 130">
            <a:extLst>
              <a:ext uri="{FF2B5EF4-FFF2-40B4-BE49-F238E27FC236}">
                <a16:creationId xmlns:a16="http://schemas.microsoft.com/office/drawing/2014/main" id="{9800059A-D601-4029-ADBC-5D357488F1B3}"/>
              </a:ext>
            </a:extLst>
          </p:cNvPr>
          <p:cNvGrpSpPr/>
          <p:nvPr/>
        </p:nvGrpSpPr>
        <p:grpSpPr>
          <a:xfrm>
            <a:off x="-5752" y="5141686"/>
            <a:ext cx="4316533" cy="1788279"/>
            <a:chOff x="-1885896" y="6600311"/>
            <a:chExt cx="5211635" cy="1788279"/>
          </a:xfrm>
        </p:grpSpPr>
        <p:sp>
          <p:nvSpPr>
            <p:cNvPr id="132" name="Subtitle 2">
              <a:extLst>
                <a:ext uri="{FF2B5EF4-FFF2-40B4-BE49-F238E27FC236}">
                  <a16:creationId xmlns:a16="http://schemas.microsoft.com/office/drawing/2014/main" id="{BA7B3437-1E39-4D73-90E8-5AF756E41CA0}"/>
                </a:ext>
              </a:extLst>
            </p:cNvPr>
            <p:cNvSpPr/>
            <p:nvPr/>
          </p:nvSpPr>
          <p:spPr>
            <a:xfrm>
              <a:off x="-1877641" y="6600311"/>
              <a:ext cx="5203380" cy="865103"/>
            </a:xfrm>
            <a:prstGeom prst="rect">
              <a:avLst/>
            </a:prstGeom>
            <a:noFill/>
            <a:ln cap="flat">
              <a:noFill/>
              <a:prstDash val="solid"/>
            </a:ln>
          </p:spPr>
          <p:txBody>
            <a:bodyPr vert="horz" wrap="square" lIns="78226" tIns="39113" rIns="78226" bIns="39113" anchor="t" anchorCtr="0" compatLnSpc="0">
              <a:normAutofit/>
            </a:bodyPr>
            <a:lstStyle/>
            <a:p>
              <a:pPr marL="171450" indent="-171450" algn="r" rtl="1">
                <a:buFont typeface="Wingdings" panose="05000000000000000000" pitchFamily="2" charset="2"/>
                <a:buChar char="§"/>
              </a:pPr>
              <a:r>
                <a:rPr lang="fr-FR" sz="1027" b="1" dirty="0">
                  <a:latin typeface="Mothanna" panose="02000503000000000000" pitchFamily="2" charset="-78"/>
                  <a:ea typeface="Times New Roman" panose="02020603050405020304" pitchFamily="18" charset="0"/>
                  <a:cs typeface="Mothanna" panose="02000503000000000000" pitchFamily="2" charset="-78"/>
                </a:rPr>
                <a:t>|</a:t>
              </a:r>
              <a:r>
                <a:rPr lang="ar-MA" sz="1027" b="1" dirty="0">
                  <a:latin typeface="Mothanna" panose="02000503000000000000" pitchFamily="2" charset="-78"/>
                  <a:ea typeface="Times New Roman" panose="02020603050405020304" pitchFamily="18" charset="0"/>
                  <a:cs typeface="Mothanna" panose="02000503000000000000" pitchFamily="2" charset="-78"/>
                </a:rPr>
                <a:t>إسم الشركة</a:t>
              </a:r>
              <a:r>
                <a:rPr lang="fr-MA" sz="1027" b="1" dirty="0">
                  <a:ea typeface="Times New Roman" panose="02020603050405020304" pitchFamily="18" charset="0"/>
                  <a:cs typeface="Mothanna" panose="02000503000000000000" pitchFamily="2" charset="-78"/>
                </a:rPr>
                <a:t> </a:t>
              </a:r>
              <a:r>
                <a:rPr lang="fr-MA" sz="1027" dirty="0">
                  <a:ea typeface="Times New Roman" panose="02020603050405020304" pitchFamily="18" charset="0"/>
                  <a:cs typeface="Mothanna" panose="02000503000000000000" pitchFamily="2" charset="-78"/>
                </a:rPr>
                <a:t>/</a:t>
              </a:r>
              <a:r>
                <a:rPr lang="fr-MA" sz="1027" b="1" dirty="0">
                  <a:ea typeface="Times New Roman" panose="02020603050405020304" pitchFamily="18" charset="0"/>
                  <a:cs typeface="Mothanna" panose="02000503000000000000" pitchFamily="2" charset="-78"/>
                </a:rPr>
                <a:t> </a:t>
              </a:r>
              <a:r>
                <a:rPr lang="ar-MA" sz="1027" b="1" dirty="0">
                  <a:latin typeface="Mothanna" panose="02000503000000000000" pitchFamily="2" charset="-78"/>
                  <a:ea typeface="Times New Roman" panose="02020603050405020304" pitchFamily="18" charset="0"/>
                  <a:cs typeface="Mothanna" panose="02000503000000000000" pitchFamily="2" charset="-78"/>
                </a:rPr>
                <a:t>شهر 2017 – شهر 2017</a:t>
              </a:r>
              <a:endParaRPr lang="fr-FR" sz="1027" b="1" dirty="0">
                <a:latin typeface="Mothanna" panose="02000503000000000000" pitchFamily="2" charset="-78"/>
                <a:ea typeface="Tahoma" panose="020B0604030504040204" pitchFamily="34" charset="0"/>
                <a:cs typeface="Mothanna" panose="02000503000000000000" pitchFamily="2" charset="-78"/>
              </a:endParaRPr>
            </a:p>
            <a:p>
              <a:pPr algn="r" rtl="1"/>
              <a:r>
                <a:rPr lang="ar-MA" sz="1027" dirty="0">
                  <a:latin typeface="Mothanna" panose="02000503000000000000" pitchFamily="2" charset="-78"/>
                  <a:ea typeface="Times New Roman" panose="02020603050405020304" pitchFamily="18" charset="0"/>
                  <a:cs typeface="Mothanna" panose="02000503000000000000" pitchFamily="2" charset="-78"/>
                </a:rPr>
                <a:t>مصمم جرافيك: وصف بعض المهام التي كنت تنجزها في هذا المنصب.</a:t>
              </a:r>
            </a:p>
            <a:p>
              <a:pPr marL="180975" algn="r" rtl="1"/>
              <a:r>
                <a:rPr lang="ar-MA" sz="941" dirty="0">
                  <a:latin typeface="Mothanna" panose="02000503000000000000" pitchFamily="2" charset="-78"/>
                  <a:ea typeface="Times New Roman" panose="02020603050405020304" pitchFamily="18" charset="0"/>
                  <a:cs typeface="Mothanna" panose="02000503000000000000" pitchFamily="2" charset="-78"/>
                </a:rPr>
                <a:t>أيضا النتائج التي حققتها.</a:t>
              </a:r>
            </a:p>
            <a:p>
              <a:pPr marL="180975" algn="r" rtl="1"/>
              <a:r>
                <a:rPr lang="ar-MA" sz="941" dirty="0">
                  <a:latin typeface="Mothanna" panose="02000503000000000000" pitchFamily="2" charset="-78"/>
                  <a:ea typeface="Times New Roman" panose="02020603050405020304" pitchFamily="18" charset="0"/>
                  <a:cs typeface="Mothanna" panose="02000503000000000000" pitchFamily="2" charset="-78"/>
                </a:rPr>
                <a:t>أيضا النتائج التي حققتها.</a:t>
              </a:r>
              <a:endParaRPr lang="fr-FR" sz="941" dirty="0">
                <a:latin typeface="Mothanna" panose="02000503000000000000" pitchFamily="2" charset="-78"/>
                <a:ea typeface="Times New Roman" panose="02020603050405020304" pitchFamily="18" charset="0"/>
                <a:cs typeface="Mothanna" panose="02000503000000000000" pitchFamily="2" charset="-78"/>
              </a:endParaRPr>
            </a:p>
          </p:txBody>
        </p:sp>
        <p:sp>
          <p:nvSpPr>
            <p:cNvPr id="140" name="Subtitle 2">
              <a:extLst>
                <a:ext uri="{FF2B5EF4-FFF2-40B4-BE49-F238E27FC236}">
                  <a16:creationId xmlns:a16="http://schemas.microsoft.com/office/drawing/2014/main" id="{538A428F-C805-4527-917D-CC98E8DEC532}"/>
                </a:ext>
              </a:extLst>
            </p:cNvPr>
            <p:cNvSpPr/>
            <p:nvPr/>
          </p:nvSpPr>
          <p:spPr>
            <a:xfrm>
              <a:off x="-1885896" y="7523487"/>
              <a:ext cx="5211635" cy="865103"/>
            </a:xfrm>
            <a:prstGeom prst="rect">
              <a:avLst/>
            </a:prstGeom>
            <a:noFill/>
            <a:ln cap="flat">
              <a:noFill/>
              <a:prstDash val="solid"/>
            </a:ln>
          </p:spPr>
          <p:txBody>
            <a:bodyPr vert="horz" wrap="square" lIns="78226" tIns="39113" rIns="78226" bIns="39113" anchor="t" anchorCtr="0" compatLnSpc="0">
              <a:spAutoFit/>
            </a:bodyPr>
            <a:lstStyle/>
            <a:p>
              <a:pPr marL="171450" indent="-171450" algn="r" rtl="1">
                <a:buFont typeface="Wingdings" panose="05000000000000000000" pitchFamily="2" charset="2"/>
                <a:buChar char="§"/>
              </a:pPr>
              <a:r>
                <a:rPr lang="fr-FR" sz="1027" b="1" dirty="0">
                  <a:latin typeface="Mothanna" panose="02000503000000000000" pitchFamily="2" charset="-78"/>
                  <a:ea typeface="Times New Roman" panose="02020603050405020304" pitchFamily="18" charset="0"/>
                  <a:cs typeface="Mothanna" panose="02000503000000000000" pitchFamily="2" charset="-78"/>
                </a:rPr>
                <a:t>|</a:t>
              </a:r>
              <a:r>
                <a:rPr lang="ar-MA" sz="1027" b="1" dirty="0">
                  <a:latin typeface="Mothanna" panose="02000503000000000000" pitchFamily="2" charset="-78"/>
                  <a:ea typeface="Times New Roman" panose="02020603050405020304" pitchFamily="18" charset="0"/>
                  <a:cs typeface="Mothanna" panose="02000503000000000000" pitchFamily="2" charset="-78"/>
                </a:rPr>
                <a:t>إسم الشركة</a:t>
              </a:r>
              <a:r>
                <a:rPr lang="fr-MA" sz="1027" b="1" dirty="0">
                  <a:ea typeface="Times New Roman" panose="02020603050405020304" pitchFamily="18" charset="0"/>
                  <a:cs typeface="Mothanna" panose="02000503000000000000" pitchFamily="2" charset="-78"/>
                </a:rPr>
                <a:t> </a:t>
              </a:r>
              <a:r>
                <a:rPr lang="fr-MA" sz="1027" dirty="0">
                  <a:ea typeface="Times New Roman" panose="02020603050405020304" pitchFamily="18" charset="0"/>
                  <a:cs typeface="Mothanna" panose="02000503000000000000" pitchFamily="2" charset="-78"/>
                </a:rPr>
                <a:t>/</a:t>
              </a:r>
              <a:r>
                <a:rPr lang="fr-MA" sz="1027" b="1" dirty="0">
                  <a:ea typeface="Times New Roman" panose="02020603050405020304" pitchFamily="18" charset="0"/>
                  <a:cs typeface="Mothanna" panose="02000503000000000000" pitchFamily="2" charset="-78"/>
                </a:rPr>
                <a:t> </a:t>
              </a:r>
              <a:r>
                <a:rPr lang="ar-MA" sz="1027" b="1" dirty="0">
                  <a:latin typeface="Mothanna" panose="02000503000000000000" pitchFamily="2" charset="-78"/>
                  <a:ea typeface="Times New Roman" panose="02020603050405020304" pitchFamily="18" charset="0"/>
                  <a:cs typeface="Mothanna" panose="02000503000000000000" pitchFamily="2" charset="-78"/>
                </a:rPr>
                <a:t>شهر 2017 – شهر 2017</a:t>
              </a:r>
              <a:endParaRPr lang="fr-FR" sz="1027" b="1" dirty="0">
                <a:latin typeface="Mothanna" panose="02000503000000000000" pitchFamily="2" charset="-78"/>
                <a:ea typeface="Tahoma" panose="020B0604030504040204" pitchFamily="34" charset="0"/>
                <a:cs typeface="Mothanna" panose="02000503000000000000" pitchFamily="2" charset="-78"/>
              </a:endParaRPr>
            </a:p>
            <a:p>
              <a:pPr algn="r" rtl="1"/>
              <a:r>
                <a:rPr lang="ar-MA" sz="1027" dirty="0">
                  <a:latin typeface="Mothanna" panose="02000503000000000000" pitchFamily="2" charset="-78"/>
                  <a:ea typeface="Times New Roman" panose="02020603050405020304" pitchFamily="18" charset="0"/>
                  <a:cs typeface="Mothanna" panose="02000503000000000000" pitchFamily="2" charset="-78"/>
                </a:rPr>
                <a:t>مصمم جرافيك: وصف بعض المهام التي كنت تنجزها في هذا المنصب.</a:t>
              </a:r>
            </a:p>
            <a:p>
              <a:pPr marL="180975" algn="r" rtl="1"/>
              <a:r>
                <a:rPr lang="ar-MA" sz="941" dirty="0">
                  <a:latin typeface="Mothanna" panose="02000503000000000000" pitchFamily="2" charset="-78"/>
                  <a:ea typeface="Times New Roman" panose="02020603050405020304" pitchFamily="18" charset="0"/>
                  <a:cs typeface="Mothanna" panose="02000503000000000000" pitchFamily="2" charset="-78"/>
                </a:rPr>
                <a:t>أيضا النتائج التي حققتها.</a:t>
              </a:r>
            </a:p>
            <a:p>
              <a:pPr marL="180975" algn="r" rtl="1"/>
              <a:r>
                <a:rPr lang="ar-MA" sz="941" dirty="0">
                  <a:latin typeface="Mothanna" panose="02000503000000000000" pitchFamily="2" charset="-78"/>
                  <a:ea typeface="Times New Roman" panose="02020603050405020304" pitchFamily="18" charset="0"/>
                  <a:cs typeface="Mothanna" panose="02000503000000000000" pitchFamily="2" charset="-78"/>
                </a:rPr>
                <a:t>أيضا النتائج التي حققتها.</a:t>
              </a:r>
              <a:endParaRPr lang="fr-FR" sz="941" dirty="0">
                <a:latin typeface="Mothanna" panose="02000503000000000000" pitchFamily="2" charset="-78"/>
                <a:ea typeface="Times New Roman" panose="02020603050405020304" pitchFamily="18" charset="0"/>
                <a:cs typeface="Mothanna" panose="02000503000000000000" pitchFamily="2" charset="-78"/>
              </a:endParaRPr>
            </a:p>
          </p:txBody>
        </p:sp>
      </p:grpSp>
      <p:sp>
        <p:nvSpPr>
          <p:cNvPr id="142" name="Rectangle 141">
            <a:extLst>
              <a:ext uri="{FF2B5EF4-FFF2-40B4-BE49-F238E27FC236}">
                <a16:creationId xmlns:a16="http://schemas.microsoft.com/office/drawing/2014/main" id="{86030136-0804-4163-9182-7C8D98A7DA39}"/>
              </a:ext>
            </a:extLst>
          </p:cNvPr>
          <p:cNvSpPr/>
          <p:nvPr/>
        </p:nvSpPr>
        <p:spPr>
          <a:xfrm>
            <a:off x="1533769" y="7165160"/>
            <a:ext cx="2914394" cy="324000"/>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r" rtl="1">
              <a:lnSpc>
                <a:spcPct val="107000"/>
              </a:lnSpc>
              <a:spcAft>
                <a:spcPts val="684"/>
              </a:spcAft>
              <a:buSzPct val="150000"/>
            </a:pPr>
            <a:r>
              <a:rPr lang="ar-MA" sz="1400" b="1" dirty="0">
                <a:solidFill>
                  <a:srgbClr val="0883B0"/>
                </a:solidFill>
                <a:latin typeface="Mothanna" panose="02000503000000000000" pitchFamily="2" charset="-78"/>
                <a:cs typeface="Mothanna" panose="02000503000000000000" pitchFamily="2" charset="-78"/>
              </a:rPr>
              <a:t>المه</a:t>
            </a:r>
            <a:r>
              <a:rPr lang="ar-DZ" sz="1400" b="1" dirty="0">
                <a:solidFill>
                  <a:srgbClr val="0883B0"/>
                </a:solidFill>
                <a:latin typeface="Mothanna" panose="02000503000000000000" pitchFamily="2" charset="-78"/>
                <a:cs typeface="Mothanna" panose="02000503000000000000" pitchFamily="2" charset="-78"/>
              </a:rPr>
              <a:t>ــ</a:t>
            </a:r>
            <a:r>
              <a:rPr lang="ar-MA" sz="1400" b="1" dirty="0">
                <a:solidFill>
                  <a:srgbClr val="0883B0"/>
                </a:solidFill>
                <a:latin typeface="Mothanna" panose="02000503000000000000" pitchFamily="2" charset="-78"/>
                <a:cs typeface="Mothanna" panose="02000503000000000000" pitchFamily="2" charset="-78"/>
              </a:rPr>
              <a:t>ارات</a:t>
            </a:r>
            <a:r>
              <a:rPr lang="fr-FR" sz="1400" b="1" dirty="0">
                <a:solidFill>
                  <a:srgbClr val="0883B0"/>
                </a:solidFill>
                <a:latin typeface="Mothanna" panose="02000503000000000000" pitchFamily="2" charset="-78"/>
                <a:cs typeface="Mothanna" panose="02000503000000000000" pitchFamily="2" charset="-78"/>
              </a:rPr>
              <a:t> </a:t>
            </a:r>
          </a:p>
        </p:txBody>
      </p:sp>
      <p:sp>
        <p:nvSpPr>
          <p:cNvPr id="143" name="Rectangle 142">
            <a:extLst>
              <a:ext uri="{FF2B5EF4-FFF2-40B4-BE49-F238E27FC236}">
                <a16:creationId xmlns:a16="http://schemas.microsoft.com/office/drawing/2014/main" id="{E828F3C7-7D1C-46FE-AE1D-C6ABFA38EAE2}"/>
              </a:ext>
            </a:extLst>
          </p:cNvPr>
          <p:cNvSpPr/>
          <p:nvPr/>
        </p:nvSpPr>
        <p:spPr>
          <a:xfrm>
            <a:off x="-5752" y="7176851"/>
            <a:ext cx="2230376" cy="324000"/>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r" rtl="1">
              <a:lnSpc>
                <a:spcPct val="107000"/>
              </a:lnSpc>
              <a:spcAft>
                <a:spcPts val="684"/>
              </a:spcAft>
              <a:buSzPct val="150000"/>
            </a:pPr>
            <a:r>
              <a:rPr lang="ar-MA" sz="1400" b="1" dirty="0">
                <a:solidFill>
                  <a:srgbClr val="0883B0"/>
                </a:solidFill>
                <a:latin typeface="Mothanna" panose="02000503000000000000" pitchFamily="2" charset="-78"/>
                <a:cs typeface="Mothanna" panose="02000503000000000000" pitchFamily="2" charset="-78"/>
              </a:rPr>
              <a:t>ال</a:t>
            </a:r>
            <a:r>
              <a:rPr lang="ar-DZ" sz="1400" b="1" dirty="0">
                <a:solidFill>
                  <a:srgbClr val="0883B0"/>
                </a:solidFill>
                <a:latin typeface="Mothanna" panose="02000503000000000000" pitchFamily="2" charset="-78"/>
                <a:cs typeface="Mothanna" panose="02000503000000000000" pitchFamily="2" charset="-78"/>
              </a:rPr>
              <a:t>لغــات</a:t>
            </a:r>
            <a:r>
              <a:rPr lang="fr-FR" sz="1400" b="1" dirty="0">
                <a:solidFill>
                  <a:srgbClr val="0883B0"/>
                </a:solidFill>
                <a:latin typeface="Mothanna" panose="02000503000000000000" pitchFamily="2" charset="-78"/>
                <a:cs typeface="Mothanna" panose="02000503000000000000" pitchFamily="2" charset="-78"/>
              </a:rPr>
              <a:t> </a:t>
            </a:r>
          </a:p>
        </p:txBody>
      </p:sp>
      <p:grpSp>
        <p:nvGrpSpPr>
          <p:cNvPr id="72" name="Group 71">
            <a:extLst>
              <a:ext uri="{FF2B5EF4-FFF2-40B4-BE49-F238E27FC236}">
                <a16:creationId xmlns:a16="http://schemas.microsoft.com/office/drawing/2014/main" id="{80167C9F-2E83-45A1-9807-5F345BFA68D2}"/>
              </a:ext>
            </a:extLst>
          </p:cNvPr>
          <p:cNvGrpSpPr/>
          <p:nvPr/>
        </p:nvGrpSpPr>
        <p:grpSpPr>
          <a:xfrm>
            <a:off x="4883387" y="2588565"/>
            <a:ext cx="1542169" cy="1415295"/>
            <a:chOff x="4375539" y="2597302"/>
            <a:chExt cx="1542169" cy="1415295"/>
          </a:xfrm>
        </p:grpSpPr>
        <p:grpSp>
          <p:nvGrpSpPr>
            <p:cNvPr id="73" name="Group 72">
              <a:extLst>
                <a:ext uri="{FF2B5EF4-FFF2-40B4-BE49-F238E27FC236}">
                  <a16:creationId xmlns:a16="http://schemas.microsoft.com/office/drawing/2014/main" id="{EF09AB72-6131-4D25-90D1-D75A79655A2F}"/>
                </a:ext>
              </a:extLst>
            </p:cNvPr>
            <p:cNvGrpSpPr/>
            <p:nvPr/>
          </p:nvGrpSpPr>
          <p:grpSpPr>
            <a:xfrm>
              <a:off x="4375539" y="2597302"/>
              <a:ext cx="1542169" cy="1139505"/>
              <a:chOff x="1380909" y="896258"/>
              <a:chExt cx="1542169" cy="1139505"/>
            </a:xfrm>
          </p:grpSpPr>
          <p:grpSp>
            <p:nvGrpSpPr>
              <p:cNvPr id="88" name="Group 87">
                <a:extLst>
                  <a:ext uri="{FF2B5EF4-FFF2-40B4-BE49-F238E27FC236}">
                    <a16:creationId xmlns:a16="http://schemas.microsoft.com/office/drawing/2014/main" id="{643C9065-AD72-49F8-9440-90BEC6A8639F}"/>
                  </a:ext>
                </a:extLst>
              </p:cNvPr>
              <p:cNvGrpSpPr/>
              <p:nvPr/>
            </p:nvGrpSpPr>
            <p:grpSpPr>
              <a:xfrm>
                <a:off x="1380909" y="896258"/>
                <a:ext cx="1542169" cy="1139505"/>
                <a:chOff x="1380909" y="896258"/>
                <a:chExt cx="1542169" cy="1139505"/>
              </a:xfrm>
            </p:grpSpPr>
            <p:grpSp>
              <p:nvGrpSpPr>
                <p:cNvPr id="90" name="Group 89">
                  <a:extLst>
                    <a:ext uri="{FF2B5EF4-FFF2-40B4-BE49-F238E27FC236}">
                      <a16:creationId xmlns:a16="http://schemas.microsoft.com/office/drawing/2014/main" id="{5577C84D-CFDA-4C35-B112-6D1466FBCCB5}"/>
                    </a:ext>
                  </a:extLst>
                </p:cNvPr>
                <p:cNvGrpSpPr/>
                <p:nvPr/>
              </p:nvGrpSpPr>
              <p:grpSpPr>
                <a:xfrm>
                  <a:off x="1380909" y="937145"/>
                  <a:ext cx="1203856" cy="1098618"/>
                  <a:chOff x="-152897" y="939365"/>
                  <a:chExt cx="1203856" cy="1098618"/>
                </a:xfrm>
              </p:grpSpPr>
              <p:sp>
                <p:nvSpPr>
                  <p:cNvPr id="94" name="Rectangle 93">
                    <a:extLst>
                      <a:ext uri="{FF2B5EF4-FFF2-40B4-BE49-F238E27FC236}">
                        <a16:creationId xmlns:a16="http://schemas.microsoft.com/office/drawing/2014/main" id="{424DD80E-093B-48A5-A447-30A3B775E8D3}"/>
                      </a:ext>
                    </a:extLst>
                  </p:cNvPr>
                  <p:cNvSpPr/>
                  <p:nvPr/>
                </p:nvSpPr>
                <p:spPr>
                  <a:xfrm>
                    <a:off x="-32491" y="1873323"/>
                    <a:ext cx="1077218" cy="164660"/>
                  </a:xfrm>
                  <a:prstGeom prst="rect">
                    <a:avLst/>
                  </a:prstGeom>
                </p:spPr>
                <p:txBody>
                  <a:bodyPr wrap="none" lIns="0" tIns="0" rIns="0" bIns="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rtl="1">
                      <a:lnSpc>
                        <a:spcPct val="107000"/>
                      </a:lnSpc>
                      <a:spcAft>
                        <a:spcPts val="684"/>
                      </a:spcAft>
                    </a:pPr>
                    <a:r>
                      <a:rPr lang="ar-DZ" sz="1000" dirty="0">
                        <a:solidFill>
                          <a:schemeClr val="bg1"/>
                        </a:solidFill>
                        <a:latin typeface="Mothanna" panose="02000503000000000000" pitchFamily="2" charset="-78"/>
                        <a:ea typeface="Open Sans" panose="020B0606030504020204" pitchFamily="34" charset="0"/>
                        <a:cs typeface="Mothanna" panose="02000503000000000000" pitchFamily="2" charset="-78"/>
                      </a:rPr>
                      <a:t>المملكة المغربية </a:t>
                    </a:r>
                    <a:r>
                      <a:rPr lang="ar-MA" sz="1000" dirty="0">
                        <a:solidFill>
                          <a:schemeClr val="bg1"/>
                        </a:solidFill>
                        <a:latin typeface="Mothanna" panose="02000503000000000000" pitchFamily="2" charset="-78"/>
                        <a:ea typeface="Open Sans" panose="020B0606030504020204" pitchFamily="34" charset="0"/>
                        <a:cs typeface="Mothanna" panose="02000503000000000000" pitchFamily="2" charset="-78"/>
                      </a:rPr>
                      <a:t>,</a:t>
                    </a:r>
                    <a:r>
                      <a:rPr lang="ar-DZ" sz="1000" dirty="0">
                        <a:solidFill>
                          <a:schemeClr val="bg1"/>
                        </a:solidFill>
                        <a:latin typeface="Mothanna" panose="02000503000000000000" pitchFamily="2" charset="-78"/>
                        <a:ea typeface="Open Sans" panose="020B0606030504020204" pitchFamily="34" charset="0"/>
                        <a:cs typeface="Mothanna" panose="02000503000000000000" pitchFamily="2" charset="-78"/>
                      </a:rPr>
                      <a:t>الرباط</a:t>
                    </a:r>
                    <a:endParaRPr lang="fr-FR" sz="900" dirty="0">
                      <a:solidFill>
                        <a:schemeClr val="bg1"/>
                      </a:solidFill>
                      <a:latin typeface="Mothanna" panose="02000503000000000000" pitchFamily="2" charset="-78"/>
                      <a:ea typeface="Open Sans" panose="020B0606030504020204" pitchFamily="34" charset="0"/>
                      <a:cs typeface="Mothanna" panose="02000503000000000000" pitchFamily="2" charset="-78"/>
                    </a:endParaRPr>
                  </a:p>
                </p:txBody>
              </p:sp>
              <p:sp>
                <p:nvSpPr>
                  <p:cNvPr id="95" name="Rectangle 94">
                    <a:extLst>
                      <a:ext uri="{FF2B5EF4-FFF2-40B4-BE49-F238E27FC236}">
                        <a16:creationId xmlns:a16="http://schemas.microsoft.com/office/drawing/2014/main" id="{EE6EA85C-636A-4F8D-83E6-EB87B6DF43B5}"/>
                      </a:ext>
                    </a:extLst>
                  </p:cNvPr>
                  <p:cNvSpPr/>
                  <p:nvPr/>
                </p:nvSpPr>
                <p:spPr>
                  <a:xfrm>
                    <a:off x="58400" y="939365"/>
                    <a:ext cx="987450" cy="153888"/>
                  </a:xfrm>
                  <a:prstGeom prst="rect">
                    <a:avLst/>
                  </a:prstGeom>
                </p:spPr>
                <p:txBody>
                  <a:bodyPr wrap="none" lIns="0" tIns="0" rIns="0" bIns="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sz="1000" i="1" dirty="0">
                        <a:solidFill>
                          <a:schemeClr val="bg1"/>
                        </a:solidFill>
                        <a:latin typeface="Open Sans" panose="020B0606030504020204" pitchFamily="34" charset="0"/>
                        <a:ea typeface="Open Sans" panose="020B0606030504020204" pitchFamily="34" charset="0"/>
                        <a:cs typeface="Open Sans" panose="020B0606030504020204" pitchFamily="34" charset="0"/>
                      </a:rPr>
                      <a:t>00212600000000</a:t>
                    </a:r>
                    <a:endParaRPr lang="en-US" sz="1050" i="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96" name="Rectangle 95">
                    <a:extLst>
                      <a:ext uri="{FF2B5EF4-FFF2-40B4-BE49-F238E27FC236}">
                        <a16:creationId xmlns:a16="http://schemas.microsoft.com/office/drawing/2014/main" id="{33C571DA-7CFA-4BB5-B471-CA1432E4ECBB}"/>
                      </a:ext>
                    </a:extLst>
                  </p:cNvPr>
                  <p:cNvSpPr/>
                  <p:nvPr/>
                </p:nvSpPr>
                <p:spPr>
                  <a:xfrm>
                    <a:off x="-152897" y="1273654"/>
                    <a:ext cx="1203856" cy="153888"/>
                  </a:xfrm>
                  <a:prstGeom prst="rect">
                    <a:avLst/>
                  </a:prstGeom>
                </p:spPr>
                <p:txBody>
                  <a:bodyPr wrap="none" lIns="0" tIns="0" rIns="0" bIns="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sz="1000" i="1" dirty="0">
                        <a:solidFill>
                          <a:schemeClr val="bg1"/>
                        </a:solidFill>
                        <a:latin typeface="Open Sans" panose="020B0606030504020204" pitchFamily="34" charset="0"/>
                        <a:ea typeface="Open Sans" panose="020B0606030504020204" pitchFamily="34" charset="0"/>
                        <a:cs typeface="Open Sans" panose="020B0606030504020204" pitchFamily="34" charset="0"/>
                      </a:rPr>
                      <a:t>info@Bestfreecv.com</a:t>
                    </a:r>
                    <a:endParaRPr lang="fr-FR" sz="1000" i="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97" name="Rectangle 96">
                    <a:extLst>
                      <a:ext uri="{FF2B5EF4-FFF2-40B4-BE49-F238E27FC236}">
                        <a16:creationId xmlns:a16="http://schemas.microsoft.com/office/drawing/2014/main" id="{9F778BE9-AC41-4818-80A9-5FF47448811A}"/>
                      </a:ext>
                    </a:extLst>
                  </p:cNvPr>
                  <p:cNvSpPr/>
                  <p:nvPr/>
                </p:nvSpPr>
                <p:spPr>
                  <a:xfrm>
                    <a:off x="-104627" y="1563503"/>
                    <a:ext cx="1149354" cy="153888"/>
                  </a:xfrm>
                  <a:prstGeom prst="rect">
                    <a:avLst/>
                  </a:prstGeom>
                </p:spPr>
                <p:txBody>
                  <a:bodyPr wrap="none" lIns="0" tIns="0" rIns="0" bIns="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sz="1000" i="1" dirty="0">
                        <a:solidFill>
                          <a:schemeClr val="bg1"/>
                        </a:solidFill>
                        <a:latin typeface="Open Sans" panose="020B0606030504020204" pitchFamily="34" charset="0"/>
                        <a:ea typeface="Open Sans" panose="020B0606030504020204" pitchFamily="34" charset="0"/>
                        <a:cs typeface="Open Sans" panose="020B0606030504020204" pitchFamily="34" charset="0"/>
                      </a:rPr>
                      <a:t>www.Bestfreecv.com</a:t>
                    </a:r>
                    <a:endParaRPr lang="fr-FR" sz="1000" i="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grpSp>
            <p:sp>
              <p:nvSpPr>
                <p:cNvPr id="91" name="شكل حر 78">
                  <a:extLst>
                    <a:ext uri="{FF2B5EF4-FFF2-40B4-BE49-F238E27FC236}">
                      <a16:creationId xmlns:a16="http://schemas.microsoft.com/office/drawing/2014/main" id="{527B2E47-EB6C-4323-B94C-8942ADFD6712}"/>
                    </a:ext>
                  </a:extLst>
                </p:cNvPr>
                <p:cNvSpPr>
                  <a:spLocks noChangeAspect="1"/>
                </p:cNvSpPr>
                <p:nvPr/>
              </p:nvSpPr>
              <p:spPr>
                <a:xfrm>
                  <a:off x="2750211" y="1832468"/>
                  <a:ext cx="131694" cy="198858"/>
                </a:xfrm>
                <a:custGeom>
                  <a:avLst/>
                  <a:gdLst>
                    <a:gd name="connsiteX0" fmla="*/ 1316986 w 2647950"/>
                    <a:gd name="connsiteY0" fmla="*/ 704850 h 3976070"/>
                    <a:gd name="connsiteX1" fmla="*/ 776597 w 2647950"/>
                    <a:gd name="connsiteY1" fmla="*/ 1245239 h 3976070"/>
                    <a:gd name="connsiteX2" fmla="*/ 1316986 w 2647950"/>
                    <a:gd name="connsiteY2" fmla="*/ 1785628 h 3976070"/>
                    <a:gd name="connsiteX3" fmla="*/ 1857375 w 2647950"/>
                    <a:gd name="connsiteY3" fmla="*/ 1245239 h 3976070"/>
                    <a:gd name="connsiteX4" fmla="*/ 1316986 w 2647950"/>
                    <a:gd name="connsiteY4" fmla="*/ 704850 h 3976070"/>
                    <a:gd name="connsiteX5" fmla="*/ 1323975 w 2647950"/>
                    <a:gd name="connsiteY5" fmla="*/ 0 h 3976070"/>
                    <a:gd name="connsiteX6" fmla="*/ 2647950 w 2647950"/>
                    <a:gd name="connsiteY6" fmla="*/ 1323975 h 3976070"/>
                    <a:gd name="connsiteX7" fmla="*/ 2421836 w 2647950"/>
                    <a:gd name="connsiteY7" fmla="*/ 2064222 h 3976070"/>
                    <a:gd name="connsiteX8" fmla="*/ 2358543 w 2647950"/>
                    <a:gd name="connsiteY8" fmla="*/ 2148863 h 3976070"/>
                    <a:gd name="connsiteX9" fmla="*/ 1334733 w 2647950"/>
                    <a:gd name="connsiteY9" fmla="*/ 3976070 h 3976070"/>
                    <a:gd name="connsiteX10" fmla="*/ 273757 w 2647950"/>
                    <a:gd name="connsiteY10" fmla="*/ 2127934 h 3976070"/>
                    <a:gd name="connsiteX11" fmla="*/ 226114 w 2647950"/>
                    <a:gd name="connsiteY11" fmla="*/ 2064222 h 3976070"/>
                    <a:gd name="connsiteX12" fmla="*/ 0 w 2647950"/>
                    <a:gd name="connsiteY12" fmla="*/ 1323975 h 3976070"/>
                    <a:gd name="connsiteX13" fmla="*/ 1323975 w 2647950"/>
                    <a:gd name="connsiteY13" fmla="*/ 0 h 3976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647950" h="3976070">
                      <a:moveTo>
                        <a:pt x="1316986" y="704850"/>
                      </a:moveTo>
                      <a:cubicBezTo>
                        <a:pt x="1018537" y="704850"/>
                        <a:pt x="776597" y="946790"/>
                        <a:pt x="776597" y="1245239"/>
                      </a:cubicBezTo>
                      <a:cubicBezTo>
                        <a:pt x="776597" y="1543688"/>
                        <a:pt x="1018537" y="1785628"/>
                        <a:pt x="1316986" y="1785628"/>
                      </a:cubicBezTo>
                      <a:cubicBezTo>
                        <a:pt x="1615435" y="1785628"/>
                        <a:pt x="1857375" y="1543688"/>
                        <a:pt x="1857375" y="1245239"/>
                      </a:cubicBezTo>
                      <a:cubicBezTo>
                        <a:pt x="1857375" y="946790"/>
                        <a:pt x="1615435" y="704850"/>
                        <a:pt x="1316986" y="704850"/>
                      </a:cubicBezTo>
                      <a:close/>
                      <a:moveTo>
                        <a:pt x="1323975" y="0"/>
                      </a:moveTo>
                      <a:cubicBezTo>
                        <a:pt x="2055186" y="0"/>
                        <a:pt x="2647950" y="592764"/>
                        <a:pt x="2647950" y="1323975"/>
                      </a:cubicBezTo>
                      <a:cubicBezTo>
                        <a:pt x="2647950" y="1598179"/>
                        <a:pt x="2564593" y="1852914"/>
                        <a:pt x="2421836" y="2064222"/>
                      </a:cubicBezTo>
                      <a:lnTo>
                        <a:pt x="2358543" y="2148863"/>
                      </a:lnTo>
                      <a:lnTo>
                        <a:pt x="1334733" y="3976070"/>
                      </a:lnTo>
                      <a:lnTo>
                        <a:pt x="273757" y="2127934"/>
                      </a:lnTo>
                      <a:lnTo>
                        <a:pt x="226114" y="2064222"/>
                      </a:lnTo>
                      <a:cubicBezTo>
                        <a:pt x="83358" y="1852914"/>
                        <a:pt x="0" y="1598179"/>
                        <a:pt x="0" y="1323975"/>
                      </a:cubicBezTo>
                      <a:cubicBezTo>
                        <a:pt x="0" y="592764"/>
                        <a:pt x="592764" y="0"/>
                        <a:pt x="1323975" y="0"/>
                      </a:cubicBezTo>
                      <a:close/>
                    </a:path>
                  </a:pathLst>
                </a:custGeom>
                <a:solidFill>
                  <a:schemeClr val="bg1"/>
                </a:solidFill>
                <a:ln w="793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r"/>
                  <a:endParaRPr lang="fr-MA" sz="2800">
                    <a:solidFill>
                      <a:schemeClr val="bg1"/>
                    </a:solidFill>
                  </a:endParaRPr>
                </a:p>
              </p:txBody>
            </p:sp>
            <p:sp>
              <p:nvSpPr>
                <p:cNvPr id="92" name="شكل حر 85">
                  <a:extLst>
                    <a:ext uri="{FF2B5EF4-FFF2-40B4-BE49-F238E27FC236}">
                      <a16:creationId xmlns:a16="http://schemas.microsoft.com/office/drawing/2014/main" id="{9E3C837B-CCCD-439B-95D9-A77BB327366C}"/>
                    </a:ext>
                  </a:extLst>
                </p:cNvPr>
                <p:cNvSpPr>
                  <a:spLocks noChangeAspect="1"/>
                </p:cNvSpPr>
                <p:nvPr/>
              </p:nvSpPr>
              <p:spPr>
                <a:xfrm>
                  <a:off x="2715293" y="1292749"/>
                  <a:ext cx="185933" cy="132573"/>
                </a:xfrm>
                <a:custGeom>
                  <a:avLst/>
                  <a:gdLst>
                    <a:gd name="connsiteX0" fmla="*/ 3316236 w 8372474"/>
                    <a:gd name="connsiteY0" fmla="*/ 3531540 h 5981701"/>
                    <a:gd name="connsiteX1" fmla="*/ 1307076 w 8372474"/>
                    <a:gd name="connsiteY1" fmla="*/ 5537782 h 5981701"/>
                    <a:gd name="connsiteX2" fmla="*/ 7035211 w 8372474"/>
                    <a:gd name="connsiteY2" fmla="*/ 5534939 h 5981701"/>
                    <a:gd name="connsiteX3" fmla="*/ 5064612 w 8372474"/>
                    <a:gd name="connsiteY3" fmla="*/ 3558654 h 5981701"/>
                    <a:gd name="connsiteX4" fmla="*/ 4317667 w 8372474"/>
                    <a:gd name="connsiteY4" fmla="*/ 4306522 h 5981701"/>
                    <a:gd name="connsiteX5" fmla="*/ 4091217 w 8372474"/>
                    <a:gd name="connsiteY5" fmla="*/ 4308903 h 5981701"/>
                    <a:gd name="connsiteX6" fmla="*/ 7887285 w 8372474"/>
                    <a:gd name="connsiteY6" fmla="*/ 736631 h 5981701"/>
                    <a:gd name="connsiteX7" fmla="*/ 5379748 w 8372474"/>
                    <a:gd name="connsiteY7" fmla="*/ 3243523 h 5981701"/>
                    <a:gd name="connsiteX8" fmla="*/ 7665088 w 8372474"/>
                    <a:gd name="connsiteY8" fmla="*/ 5527516 h 5981701"/>
                    <a:gd name="connsiteX9" fmla="*/ 7884020 w 8372474"/>
                    <a:gd name="connsiteY9" fmla="*/ 5078798 h 5981701"/>
                    <a:gd name="connsiteX10" fmla="*/ 7887285 w 8372474"/>
                    <a:gd name="connsiteY10" fmla="*/ 736631 h 5981701"/>
                    <a:gd name="connsiteX11" fmla="*/ 494711 w 8372474"/>
                    <a:gd name="connsiteY11" fmla="*/ 712818 h 5981701"/>
                    <a:gd name="connsiteX12" fmla="*/ 497974 w 8372474"/>
                    <a:gd name="connsiteY12" fmla="*/ 5054986 h 5981701"/>
                    <a:gd name="connsiteX13" fmla="*/ 716862 w 8372474"/>
                    <a:gd name="connsiteY13" fmla="*/ 5503704 h 5981701"/>
                    <a:gd name="connsiteX14" fmla="*/ 3001739 w 8372474"/>
                    <a:gd name="connsiteY14" fmla="*/ 3219711 h 5981701"/>
                    <a:gd name="connsiteX15" fmla="*/ 881060 w 8372474"/>
                    <a:gd name="connsiteY15" fmla="*/ 472017 h 5981701"/>
                    <a:gd name="connsiteX16" fmla="*/ 4067173 w 8372474"/>
                    <a:gd name="connsiteY16" fmla="*/ 3655748 h 5981701"/>
                    <a:gd name="connsiteX17" fmla="*/ 4212429 w 8372474"/>
                    <a:gd name="connsiteY17" fmla="*/ 3729567 h 5981701"/>
                    <a:gd name="connsiteX18" fmla="*/ 4348161 w 8372474"/>
                    <a:gd name="connsiteY18" fmla="*/ 3641461 h 5981701"/>
                    <a:gd name="connsiteX19" fmla="*/ 7519985 w 8372474"/>
                    <a:gd name="connsiteY19" fmla="*/ 472017 h 5981701"/>
                    <a:gd name="connsiteX20" fmla="*/ 892290 w 8372474"/>
                    <a:gd name="connsiteY20" fmla="*/ 0 h 5981701"/>
                    <a:gd name="connsiteX21" fmla="*/ 7480184 w 8372474"/>
                    <a:gd name="connsiteY21" fmla="*/ 0 h 5981701"/>
                    <a:gd name="connsiteX22" fmla="*/ 8372474 w 8372474"/>
                    <a:gd name="connsiteY22" fmla="*/ 892290 h 5981701"/>
                    <a:gd name="connsiteX23" fmla="*/ 8372474 w 8372474"/>
                    <a:gd name="connsiteY23" fmla="*/ 5089411 h 5981701"/>
                    <a:gd name="connsiteX24" fmla="*/ 7480184 w 8372474"/>
                    <a:gd name="connsiteY24" fmla="*/ 5981701 h 5981701"/>
                    <a:gd name="connsiteX25" fmla="*/ 892290 w 8372474"/>
                    <a:gd name="connsiteY25" fmla="*/ 5981701 h 5981701"/>
                    <a:gd name="connsiteX26" fmla="*/ 0 w 8372474"/>
                    <a:gd name="connsiteY26" fmla="*/ 5089411 h 5981701"/>
                    <a:gd name="connsiteX27" fmla="*/ 0 w 8372474"/>
                    <a:gd name="connsiteY27" fmla="*/ 892290 h 5981701"/>
                    <a:gd name="connsiteX28" fmla="*/ 892290 w 8372474"/>
                    <a:gd name="connsiteY28" fmla="*/ 0 h 5981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8372474" h="5981701">
                      <a:moveTo>
                        <a:pt x="3316236" y="3531540"/>
                      </a:moveTo>
                      <a:lnTo>
                        <a:pt x="1307076" y="5537782"/>
                      </a:lnTo>
                      <a:lnTo>
                        <a:pt x="7035211" y="5534939"/>
                      </a:lnTo>
                      <a:lnTo>
                        <a:pt x="5064612" y="3558654"/>
                      </a:lnTo>
                      <a:lnTo>
                        <a:pt x="4317667" y="4306522"/>
                      </a:lnTo>
                      <a:cubicBezTo>
                        <a:pt x="4246947" y="4383516"/>
                        <a:pt x="4152413" y="4365259"/>
                        <a:pt x="4091217" y="4308903"/>
                      </a:cubicBezTo>
                      <a:close/>
                      <a:moveTo>
                        <a:pt x="7887285" y="736631"/>
                      </a:moveTo>
                      <a:lnTo>
                        <a:pt x="5379748" y="3243523"/>
                      </a:lnTo>
                      <a:lnTo>
                        <a:pt x="7665088" y="5527516"/>
                      </a:lnTo>
                      <a:cubicBezTo>
                        <a:pt x="7783318" y="5489862"/>
                        <a:pt x="7896785" y="5392677"/>
                        <a:pt x="7884020" y="5078798"/>
                      </a:cubicBezTo>
                      <a:cubicBezTo>
                        <a:pt x="7877170" y="3582196"/>
                        <a:pt x="7894135" y="2233232"/>
                        <a:pt x="7887285" y="736631"/>
                      </a:cubicBezTo>
                      <a:close/>
                      <a:moveTo>
                        <a:pt x="494711" y="712818"/>
                      </a:moveTo>
                      <a:cubicBezTo>
                        <a:pt x="487861" y="2209420"/>
                        <a:pt x="504824" y="3558384"/>
                        <a:pt x="497974" y="5054986"/>
                      </a:cubicBezTo>
                      <a:cubicBezTo>
                        <a:pt x="485212" y="5368865"/>
                        <a:pt x="598656" y="5466050"/>
                        <a:pt x="716862" y="5503704"/>
                      </a:cubicBezTo>
                      <a:lnTo>
                        <a:pt x="3001739" y="3219711"/>
                      </a:lnTo>
                      <a:close/>
                      <a:moveTo>
                        <a:pt x="881060" y="472017"/>
                      </a:moveTo>
                      <a:lnTo>
                        <a:pt x="4067173" y="3655748"/>
                      </a:lnTo>
                      <a:cubicBezTo>
                        <a:pt x="4101304" y="3685117"/>
                        <a:pt x="4099716" y="3719248"/>
                        <a:pt x="4212429" y="3729567"/>
                      </a:cubicBezTo>
                      <a:cubicBezTo>
                        <a:pt x="4298154" y="3712104"/>
                        <a:pt x="4312442" y="3685118"/>
                        <a:pt x="4348161" y="3641461"/>
                      </a:cubicBezTo>
                      <a:lnTo>
                        <a:pt x="7519985" y="472017"/>
                      </a:lnTo>
                      <a:close/>
                      <a:moveTo>
                        <a:pt x="892290" y="0"/>
                      </a:moveTo>
                      <a:lnTo>
                        <a:pt x="7480184" y="0"/>
                      </a:lnTo>
                      <a:cubicBezTo>
                        <a:pt x="7972982" y="0"/>
                        <a:pt x="8372474" y="399492"/>
                        <a:pt x="8372474" y="892290"/>
                      </a:cubicBezTo>
                      <a:lnTo>
                        <a:pt x="8372474" y="5089411"/>
                      </a:lnTo>
                      <a:cubicBezTo>
                        <a:pt x="8372474" y="5582209"/>
                        <a:pt x="7972982" y="5981701"/>
                        <a:pt x="7480184" y="5981701"/>
                      </a:cubicBezTo>
                      <a:lnTo>
                        <a:pt x="892290" y="5981701"/>
                      </a:lnTo>
                      <a:cubicBezTo>
                        <a:pt x="399492" y="5981701"/>
                        <a:pt x="0" y="5582209"/>
                        <a:pt x="0" y="5089411"/>
                      </a:cubicBezTo>
                      <a:lnTo>
                        <a:pt x="0" y="892290"/>
                      </a:lnTo>
                      <a:cubicBezTo>
                        <a:pt x="0" y="399492"/>
                        <a:pt x="399492" y="0"/>
                        <a:pt x="89229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r"/>
                  <a:endParaRPr lang="fr-MA" sz="2800">
                    <a:solidFill>
                      <a:schemeClr val="bg1"/>
                    </a:solidFill>
                  </a:endParaRPr>
                </a:p>
              </p:txBody>
            </p:sp>
            <p:sp>
              <p:nvSpPr>
                <p:cNvPr id="93" name="Freeform: Shape 92">
                  <a:extLst>
                    <a:ext uri="{FF2B5EF4-FFF2-40B4-BE49-F238E27FC236}">
                      <a16:creationId xmlns:a16="http://schemas.microsoft.com/office/drawing/2014/main" id="{4A55DE79-335A-4254-8D70-6E748DB35A2B}"/>
                    </a:ext>
                  </a:extLst>
                </p:cNvPr>
                <p:cNvSpPr/>
                <p:nvPr/>
              </p:nvSpPr>
              <p:spPr>
                <a:xfrm>
                  <a:off x="2724220" y="896258"/>
                  <a:ext cx="198858" cy="198858"/>
                </a:xfrm>
                <a:custGeom>
                  <a:avLst/>
                  <a:gdLst>
                    <a:gd name="connsiteX0" fmla="*/ 67377 w 108660"/>
                    <a:gd name="connsiteY0" fmla="*/ 71902 h 115365"/>
                    <a:gd name="connsiteX1" fmla="*/ 70853 w 108660"/>
                    <a:gd name="connsiteY1" fmla="*/ 73629 h 115365"/>
                    <a:gd name="connsiteX2" fmla="*/ 86114 w 108660"/>
                    <a:gd name="connsiteY2" fmla="*/ 100034 h 115365"/>
                    <a:gd name="connsiteX3" fmla="*/ 84836 w 108660"/>
                    <a:gd name="connsiteY3" fmla="*/ 104841 h 115365"/>
                    <a:gd name="connsiteX4" fmla="*/ 76774 w 108660"/>
                    <a:gd name="connsiteY4" fmla="*/ 109523 h 115365"/>
                    <a:gd name="connsiteX5" fmla="*/ 71978 w 108660"/>
                    <a:gd name="connsiteY5" fmla="*/ 108243 h 115365"/>
                    <a:gd name="connsiteX6" fmla="*/ 56717 w 108660"/>
                    <a:gd name="connsiteY6" fmla="*/ 81838 h 115365"/>
                    <a:gd name="connsiteX7" fmla="*/ 57995 w 108660"/>
                    <a:gd name="connsiteY7" fmla="*/ 77031 h 115365"/>
                    <a:gd name="connsiteX8" fmla="*/ 66057 w 108660"/>
                    <a:gd name="connsiteY8" fmla="*/ 72349 h 115365"/>
                    <a:gd name="connsiteX9" fmla="*/ 67377 w 108660"/>
                    <a:gd name="connsiteY9" fmla="*/ 71902 h 115365"/>
                    <a:gd name="connsiteX10" fmla="*/ 90660 w 108660"/>
                    <a:gd name="connsiteY10" fmla="*/ 11963 h 115365"/>
                    <a:gd name="connsiteX11" fmla="*/ 108660 w 108660"/>
                    <a:gd name="connsiteY11" fmla="*/ 29963 h 115365"/>
                    <a:gd name="connsiteX12" fmla="*/ 90660 w 108660"/>
                    <a:gd name="connsiteY12" fmla="*/ 47963 h 115365"/>
                    <a:gd name="connsiteX13" fmla="*/ 72660 w 108660"/>
                    <a:gd name="connsiteY13" fmla="*/ 29963 h 115365"/>
                    <a:gd name="connsiteX14" fmla="*/ 90660 w 108660"/>
                    <a:gd name="connsiteY14" fmla="*/ 11963 h 115365"/>
                    <a:gd name="connsiteX15" fmla="*/ 12883 w 108660"/>
                    <a:gd name="connsiteY15" fmla="*/ 10583 h 115365"/>
                    <a:gd name="connsiteX16" fmla="*/ 28856 w 108660"/>
                    <a:gd name="connsiteY16" fmla="*/ 38492 h 115365"/>
                    <a:gd name="connsiteX17" fmla="*/ 29670 w 108660"/>
                    <a:gd name="connsiteY17" fmla="*/ 68633 h 115365"/>
                    <a:gd name="connsiteX18" fmla="*/ 54537 w 108660"/>
                    <a:gd name="connsiteY18" fmla="*/ 82872 h 115365"/>
                    <a:gd name="connsiteX19" fmla="*/ 70535 w 108660"/>
                    <a:gd name="connsiteY19" fmla="*/ 110710 h 115365"/>
                    <a:gd name="connsiteX20" fmla="*/ 56894 w 108660"/>
                    <a:gd name="connsiteY20" fmla="*/ 115365 h 115365"/>
                    <a:gd name="connsiteX21" fmla="*/ 45294 w 108660"/>
                    <a:gd name="connsiteY21" fmla="*/ 110850 h 115365"/>
                    <a:gd name="connsiteX22" fmla="*/ 20 w 108660"/>
                    <a:gd name="connsiteY22" fmla="*/ 26785 h 115365"/>
                    <a:gd name="connsiteX23" fmla="*/ 3356 w 108660"/>
                    <a:gd name="connsiteY23" fmla="*/ 17711 h 115365"/>
                    <a:gd name="connsiteX24" fmla="*/ 12883 w 108660"/>
                    <a:gd name="connsiteY24" fmla="*/ 10583 h 115365"/>
                    <a:gd name="connsiteX25" fmla="*/ 26146 w 108660"/>
                    <a:gd name="connsiteY25" fmla="*/ 27 h 115365"/>
                    <a:gd name="connsiteX26" fmla="*/ 29622 w 108660"/>
                    <a:gd name="connsiteY26" fmla="*/ 1755 h 115365"/>
                    <a:gd name="connsiteX27" fmla="*/ 44882 w 108660"/>
                    <a:gd name="connsiteY27" fmla="*/ 28160 h 115365"/>
                    <a:gd name="connsiteX28" fmla="*/ 43605 w 108660"/>
                    <a:gd name="connsiteY28" fmla="*/ 32967 h 115365"/>
                    <a:gd name="connsiteX29" fmla="*/ 35542 w 108660"/>
                    <a:gd name="connsiteY29" fmla="*/ 37649 h 115365"/>
                    <a:gd name="connsiteX30" fmla="*/ 30747 w 108660"/>
                    <a:gd name="connsiteY30" fmla="*/ 36368 h 115365"/>
                    <a:gd name="connsiteX31" fmla="*/ 15486 w 108660"/>
                    <a:gd name="connsiteY31" fmla="*/ 9963 h 115365"/>
                    <a:gd name="connsiteX32" fmla="*/ 16764 w 108660"/>
                    <a:gd name="connsiteY32" fmla="*/ 5156 h 115365"/>
                    <a:gd name="connsiteX33" fmla="*/ 24826 w 108660"/>
                    <a:gd name="connsiteY33" fmla="*/ 474 h 115365"/>
                    <a:gd name="connsiteX34" fmla="*/ 26146 w 108660"/>
                    <a:gd name="connsiteY34" fmla="*/ 27 h 115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8660" h="115365">
                      <a:moveTo>
                        <a:pt x="67377" y="71902"/>
                      </a:moveTo>
                      <a:cubicBezTo>
                        <a:pt x="68734" y="71731"/>
                        <a:pt x="70124" y="72369"/>
                        <a:pt x="70853" y="73629"/>
                      </a:cubicBezTo>
                      <a:lnTo>
                        <a:pt x="86114" y="100034"/>
                      </a:lnTo>
                      <a:cubicBezTo>
                        <a:pt x="87085" y="101715"/>
                        <a:pt x="86513" y="103867"/>
                        <a:pt x="84836" y="104841"/>
                      </a:cubicBezTo>
                      <a:lnTo>
                        <a:pt x="76774" y="109523"/>
                      </a:lnTo>
                      <a:cubicBezTo>
                        <a:pt x="75097" y="110497"/>
                        <a:pt x="72950" y="109924"/>
                        <a:pt x="71978" y="108243"/>
                      </a:cubicBezTo>
                      <a:lnTo>
                        <a:pt x="56717" y="81838"/>
                      </a:lnTo>
                      <a:cubicBezTo>
                        <a:pt x="55746" y="80157"/>
                        <a:pt x="56318" y="78005"/>
                        <a:pt x="57995" y="77031"/>
                      </a:cubicBezTo>
                      <a:lnTo>
                        <a:pt x="66057" y="72349"/>
                      </a:lnTo>
                      <a:cubicBezTo>
                        <a:pt x="66477" y="72106"/>
                        <a:pt x="66925" y="71959"/>
                        <a:pt x="67377" y="71902"/>
                      </a:cubicBezTo>
                      <a:close/>
                      <a:moveTo>
                        <a:pt x="90660" y="11963"/>
                      </a:moveTo>
                      <a:cubicBezTo>
                        <a:pt x="100601" y="11963"/>
                        <a:pt x="108660" y="20022"/>
                        <a:pt x="108660" y="29963"/>
                      </a:cubicBezTo>
                      <a:cubicBezTo>
                        <a:pt x="108660" y="39904"/>
                        <a:pt x="100601" y="47963"/>
                        <a:pt x="90660" y="47963"/>
                      </a:cubicBezTo>
                      <a:cubicBezTo>
                        <a:pt x="80719" y="47963"/>
                        <a:pt x="72660" y="39904"/>
                        <a:pt x="72660" y="29963"/>
                      </a:cubicBezTo>
                      <a:cubicBezTo>
                        <a:pt x="72660" y="20022"/>
                        <a:pt x="80719" y="11963"/>
                        <a:pt x="90660" y="11963"/>
                      </a:cubicBezTo>
                      <a:close/>
                      <a:moveTo>
                        <a:pt x="12883" y="10583"/>
                      </a:moveTo>
                      <a:lnTo>
                        <a:pt x="28856" y="38492"/>
                      </a:lnTo>
                      <a:cubicBezTo>
                        <a:pt x="19525" y="44628"/>
                        <a:pt x="25413" y="61107"/>
                        <a:pt x="29670" y="68633"/>
                      </a:cubicBezTo>
                      <a:cubicBezTo>
                        <a:pt x="34137" y="76158"/>
                        <a:pt x="44638" y="88577"/>
                        <a:pt x="54537" y="82872"/>
                      </a:cubicBezTo>
                      <a:lnTo>
                        <a:pt x="70535" y="110710"/>
                      </a:lnTo>
                      <a:cubicBezTo>
                        <a:pt x="62330" y="115705"/>
                        <a:pt x="59819" y="115213"/>
                        <a:pt x="56894" y="115365"/>
                      </a:cubicBezTo>
                      <a:cubicBezTo>
                        <a:pt x="52780" y="115307"/>
                        <a:pt x="47969" y="112616"/>
                        <a:pt x="45294" y="110850"/>
                      </a:cubicBezTo>
                      <a:cubicBezTo>
                        <a:pt x="32483" y="102989"/>
                        <a:pt x="-936" y="61099"/>
                        <a:pt x="20" y="26785"/>
                      </a:cubicBezTo>
                      <a:cubicBezTo>
                        <a:pt x="137" y="22672"/>
                        <a:pt x="1794" y="19675"/>
                        <a:pt x="3356" y="17711"/>
                      </a:cubicBezTo>
                      <a:cubicBezTo>
                        <a:pt x="5476" y="15116"/>
                        <a:pt x="9518" y="12492"/>
                        <a:pt x="12883" y="10583"/>
                      </a:cubicBezTo>
                      <a:close/>
                      <a:moveTo>
                        <a:pt x="26146" y="27"/>
                      </a:moveTo>
                      <a:cubicBezTo>
                        <a:pt x="27503" y="-144"/>
                        <a:pt x="28893" y="494"/>
                        <a:pt x="29622" y="1755"/>
                      </a:cubicBezTo>
                      <a:lnTo>
                        <a:pt x="44882" y="28160"/>
                      </a:lnTo>
                      <a:cubicBezTo>
                        <a:pt x="45854" y="29841"/>
                        <a:pt x="45282" y="31993"/>
                        <a:pt x="43605" y="32967"/>
                      </a:cubicBezTo>
                      <a:lnTo>
                        <a:pt x="35542" y="37649"/>
                      </a:lnTo>
                      <a:cubicBezTo>
                        <a:pt x="33866" y="38622"/>
                        <a:pt x="31719" y="38049"/>
                        <a:pt x="30747" y="36368"/>
                      </a:cubicBezTo>
                      <a:lnTo>
                        <a:pt x="15486" y="9963"/>
                      </a:lnTo>
                      <a:cubicBezTo>
                        <a:pt x="14515" y="8282"/>
                        <a:pt x="15087" y="6130"/>
                        <a:pt x="16764" y="5156"/>
                      </a:cubicBezTo>
                      <a:lnTo>
                        <a:pt x="24826" y="474"/>
                      </a:lnTo>
                      <a:cubicBezTo>
                        <a:pt x="25245" y="231"/>
                        <a:pt x="25694" y="84"/>
                        <a:pt x="26146" y="2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r"/>
                  <a:endParaRPr lang="fr-MA" sz="2800">
                    <a:solidFill>
                      <a:schemeClr val="bg1"/>
                    </a:solidFill>
                  </a:endParaRPr>
                </a:p>
              </p:txBody>
            </p:sp>
          </p:grpSp>
          <p:sp>
            <p:nvSpPr>
              <p:cNvPr id="89" name="شكل حر 62">
                <a:extLst>
                  <a:ext uri="{FF2B5EF4-FFF2-40B4-BE49-F238E27FC236}">
                    <a16:creationId xmlns:a16="http://schemas.microsoft.com/office/drawing/2014/main" id="{DD94E43A-5FE3-4902-83BE-97C3871E9210}"/>
                  </a:ext>
                </a:extLst>
              </p:cNvPr>
              <p:cNvSpPr>
                <a:spLocks noChangeAspect="1"/>
              </p:cNvSpPr>
              <p:nvPr/>
            </p:nvSpPr>
            <p:spPr bwMode="auto">
              <a:xfrm flipH="1">
                <a:off x="2715293" y="1538798"/>
                <a:ext cx="201530" cy="198858"/>
              </a:xfrm>
              <a:custGeom>
                <a:avLst/>
                <a:gdLst>
                  <a:gd name="connsiteX0" fmla="*/ 359188 w 1477433"/>
                  <a:gd name="connsiteY0" fmla="*/ 970868 h 1452491"/>
                  <a:gd name="connsiteX1" fmla="*/ 360492 w 1477433"/>
                  <a:gd name="connsiteY1" fmla="*/ 978484 h 1452491"/>
                  <a:gd name="connsiteX2" fmla="*/ 490553 w 1477433"/>
                  <a:gd name="connsiteY2" fmla="*/ 1259435 h 1452491"/>
                  <a:gd name="connsiteX3" fmla="*/ 520735 w 1477433"/>
                  <a:gd name="connsiteY3" fmla="*/ 1294041 h 1452491"/>
                  <a:gd name="connsiteX4" fmla="*/ 448424 w 1477433"/>
                  <a:gd name="connsiteY4" fmla="*/ 1262166 h 1452491"/>
                  <a:gd name="connsiteX5" fmla="*/ 185253 w 1477433"/>
                  <a:gd name="connsiteY5" fmla="*/ 981504 h 1452491"/>
                  <a:gd name="connsiteX6" fmla="*/ 181110 w 1477433"/>
                  <a:gd name="connsiteY6" fmla="*/ 970868 h 1452491"/>
                  <a:gd name="connsiteX7" fmla="*/ 685878 w 1477433"/>
                  <a:gd name="connsiteY7" fmla="*/ 970868 h 1452491"/>
                  <a:gd name="connsiteX8" fmla="*/ 685878 w 1477433"/>
                  <a:gd name="connsiteY8" fmla="*/ 1328926 h 1452491"/>
                  <a:gd name="connsiteX9" fmla="*/ 638058 w 1477433"/>
                  <a:gd name="connsiteY9" fmla="*/ 1285671 h 1452491"/>
                  <a:gd name="connsiteX10" fmla="*/ 467183 w 1477433"/>
                  <a:gd name="connsiteY10" fmla="*/ 973985 h 1452491"/>
                  <a:gd name="connsiteX11" fmla="*/ 466594 w 1477433"/>
                  <a:gd name="connsiteY11" fmla="*/ 970868 h 1452491"/>
                  <a:gd name="connsiteX12" fmla="*/ 1002381 w 1477433"/>
                  <a:gd name="connsiteY12" fmla="*/ 970868 h 1452491"/>
                  <a:gd name="connsiteX13" fmla="*/ 984353 w 1477433"/>
                  <a:gd name="connsiteY13" fmla="*/ 1048524 h 1452491"/>
                  <a:gd name="connsiteX14" fmla="*/ 858010 w 1477433"/>
                  <a:gd name="connsiteY14" fmla="*/ 1285671 h 1452491"/>
                  <a:gd name="connsiteX15" fmla="*/ 809510 w 1477433"/>
                  <a:gd name="connsiteY15" fmla="*/ 1337430 h 1452491"/>
                  <a:gd name="connsiteX16" fmla="*/ 803387 w 1477433"/>
                  <a:gd name="connsiteY16" fmla="*/ 1338858 h 1452491"/>
                  <a:gd name="connsiteX17" fmla="*/ 790534 w 1477433"/>
                  <a:gd name="connsiteY17" fmla="*/ 1341003 h 1452491"/>
                  <a:gd name="connsiteX18" fmla="*/ 790534 w 1477433"/>
                  <a:gd name="connsiteY18" fmla="*/ 970868 h 1452491"/>
                  <a:gd name="connsiteX19" fmla="*/ 1298864 w 1477433"/>
                  <a:gd name="connsiteY19" fmla="*/ 970868 h 1452491"/>
                  <a:gd name="connsiteX20" fmla="*/ 1289246 w 1477433"/>
                  <a:gd name="connsiteY20" fmla="*/ 993620 h 1452491"/>
                  <a:gd name="connsiteX21" fmla="*/ 975561 w 1477433"/>
                  <a:gd name="connsiteY21" fmla="*/ 1284032 h 1452491"/>
                  <a:gd name="connsiteX22" fmla="*/ 960431 w 1477433"/>
                  <a:gd name="connsiteY22" fmla="*/ 1290007 h 1452491"/>
                  <a:gd name="connsiteX23" fmla="*/ 983030 w 1477433"/>
                  <a:gd name="connsiteY23" fmla="*/ 1259435 h 1452491"/>
                  <a:gd name="connsiteX24" fmla="*/ 1093266 w 1477433"/>
                  <a:gd name="connsiteY24" fmla="*/ 978484 h 1452491"/>
                  <a:gd name="connsiteX25" fmla="*/ 1094516 w 1477433"/>
                  <a:gd name="connsiteY25" fmla="*/ 970868 h 1452491"/>
                  <a:gd name="connsiteX26" fmla="*/ 335094 w 1477433"/>
                  <a:gd name="connsiteY26" fmla="*/ 594409 h 1452491"/>
                  <a:gd name="connsiteX27" fmla="*/ 333931 w 1477433"/>
                  <a:gd name="connsiteY27" fmla="*/ 602627 h 1452491"/>
                  <a:gd name="connsiteX28" fmla="*/ 328262 w 1477433"/>
                  <a:gd name="connsiteY28" fmla="*/ 701606 h 1452491"/>
                  <a:gd name="connsiteX29" fmla="*/ 336293 w 1477433"/>
                  <a:gd name="connsiteY29" fmla="*/ 837085 h 1452491"/>
                  <a:gd name="connsiteX30" fmla="*/ 341365 w 1477433"/>
                  <a:gd name="connsiteY30" fmla="*/ 866719 h 1452491"/>
                  <a:gd name="connsiteX31" fmla="*/ 145665 w 1477433"/>
                  <a:gd name="connsiteY31" fmla="*/ 866719 h 1452491"/>
                  <a:gd name="connsiteX32" fmla="*/ 134094 w 1477433"/>
                  <a:gd name="connsiteY32" fmla="*/ 822480 h 1452491"/>
                  <a:gd name="connsiteX33" fmla="*/ 119096 w 1477433"/>
                  <a:gd name="connsiteY33" fmla="*/ 714849 h 1452491"/>
                  <a:gd name="connsiteX34" fmla="*/ 133122 w 1477433"/>
                  <a:gd name="connsiteY34" fmla="*/ 617955 h 1452491"/>
                  <a:gd name="connsiteX35" fmla="*/ 139572 w 1477433"/>
                  <a:gd name="connsiteY35" fmla="*/ 594409 h 1452491"/>
                  <a:gd name="connsiteX36" fmla="*/ 685878 w 1477433"/>
                  <a:gd name="connsiteY36" fmla="*/ 594409 h 1452491"/>
                  <a:gd name="connsiteX37" fmla="*/ 685878 w 1477433"/>
                  <a:gd name="connsiteY37" fmla="*/ 866719 h 1452491"/>
                  <a:gd name="connsiteX38" fmla="*/ 449065 w 1477433"/>
                  <a:gd name="connsiteY38" fmla="*/ 866719 h 1452491"/>
                  <a:gd name="connsiteX39" fmla="*/ 442217 w 1477433"/>
                  <a:gd name="connsiteY39" fmla="*/ 799730 h 1452491"/>
                  <a:gd name="connsiteX40" fmla="*/ 439091 w 1477433"/>
                  <a:gd name="connsiteY40" fmla="*/ 698049 h 1452491"/>
                  <a:gd name="connsiteX41" fmla="*/ 446806 w 1477433"/>
                  <a:gd name="connsiteY41" fmla="*/ 594651 h 1452491"/>
                  <a:gd name="connsiteX42" fmla="*/ 446848 w 1477433"/>
                  <a:gd name="connsiteY42" fmla="*/ 594409 h 1452491"/>
                  <a:gd name="connsiteX43" fmla="*/ 1019572 w 1477433"/>
                  <a:gd name="connsiteY43" fmla="*/ 594409 h 1452491"/>
                  <a:gd name="connsiteX44" fmla="*/ 1022035 w 1477433"/>
                  <a:gd name="connsiteY44" fmla="*/ 614418 h 1452491"/>
                  <a:gd name="connsiteX45" fmla="*/ 1026647 w 1477433"/>
                  <a:gd name="connsiteY45" fmla="*/ 698049 h 1452491"/>
                  <a:gd name="connsiteX46" fmla="*/ 1021938 w 1477433"/>
                  <a:gd name="connsiteY46" fmla="*/ 831346 h 1452491"/>
                  <a:gd name="connsiteX47" fmla="*/ 1017638 w 1477433"/>
                  <a:gd name="connsiteY47" fmla="*/ 866719 h 1452491"/>
                  <a:gd name="connsiteX48" fmla="*/ 790534 w 1477433"/>
                  <a:gd name="connsiteY48" fmla="*/ 866719 h 1452491"/>
                  <a:gd name="connsiteX49" fmla="*/ 790534 w 1477433"/>
                  <a:gd name="connsiteY49" fmla="*/ 594409 h 1452491"/>
                  <a:gd name="connsiteX50" fmla="*/ 1333877 w 1477433"/>
                  <a:gd name="connsiteY50" fmla="*/ 594409 h 1452491"/>
                  <a:gd name="connsiteX51" fmla="*/ 1343339 w 1477433"/>
                  <a:gd name="connsiteY51" fmla="*/ 630011 h 1452491"/>
                  <a:gd name="connsiteX52" fmla="*/ 1358337 w 1477433"/>
                  <a:gd name="connsiteY52" fmla="*/ 737642 h 1452491"/>
                  <a:gd name="connsiteX53" fmla="*/ 1344311 w 1477433"/>
                  <a:gd name="connsiteY53" fmla="*/ 834536 h 1452491"/>
                  <a:gd name="connsiteX54" fmla="*/ 1335351 w 1477433"/>
                  <a:gd name="connsiteY54" fmla="*/ 866719 h 1452491"/>
                  <a:gd name="connsiteX55" fmla="*/ 1109912 w 1477433"/>
                  <a:gd name="connsiteY55" fmla="*/ 866719 h 1452491"/>
                  <a:gd name="connsiteX56" fmla="*/ 1120582 w 1477433"/>
                  <a:gd name="connsiteY56" fmla="*/ 701606 h 1452491"/>
                  <a:gd name="connsiteX57" fmla="*/ 1117221 w 1477433"/>
                  <a:gd name="connsiteY57" fmla="*/ 621477 h 1452491"/>
                  <a:gd name="connsiteX58" fmla="*/ 1114572 w 1477433"/>
                  <a:gd name="connsiteY58" fmla="*/ 594409 h 1452491"/>
                  <a:gd name="connsiteX59" fmla="*/ 515400 w 1477433"/>
                  <a:gd name="connsiteY59" fmla="*/ 164829 h 1452491"/>
                  <a:gd name="connsiteX60" fmla="*/ 505391 w 1477433"/>
                  <a:gd name="connsiteY60" fmla="*/ 175684 h 1452491"/>
                  <a:gd name="connsiteX61" fmla="*/ 364412 w 1477433"/>
                  <a:gd name="connsiteY61" fmla="*/ 438014 h 1452491"/>
                  <a:gd name="connsiteX62" fmla="*/ 352145 w 1477433"/>
                  <a:gd name="connsiteY62" fmla="*/ 490260 h 1452491"/>
                  <a:gd name="connsiteX63" fmla="*/ 174602 w 1477433"/>
                  <a:gd name="connsiteY63" fmla="*/ 490260 h 1452491"/>
                  <a:gd name="connsiteX64" fmla="*/ 183559 w 1477433"/>
                  <a:gd name="connsiteY64" fmla="*/ 468287 h 1452491"/>
                  <a:gd name="connsiteX65" fmla="*/ 445170 w 1477433"/>
                  <a:gd name="connsiteY65" fmla="*/ 196676 h 1452491"/>
                  <a:gd name="connsiteX66" fmla="*/ 955189 w 1477433"/>
                  <a:gd name="connsiteY66" fmla="*/ 156152 h 1452491"/>
                  <a:gd name="connsiteX67" fmla="*/ 972101 w 1477433"/>
                  <a:gd name="connsiteY67" fmla="*/ 162544 h 1452491"/>
                  <a:gd name="connsiteX68" fmla="*/ 1287505 w 1477433"/>
                  <a:gd name="connsiteY68" fmla="*/ 461051 h 1452491"/>
                  <a:gd name="connsiteX69" fmla="*/ 1299306 w 1477433"/>
                  <a:gd name="connsiteY69" fmla="*/ 490260 h 1452491"/>
                  <a:gd name="connsiteX70" fmla="*/ 1098994 w 1477433"/>
                  <a:gd name="connsiteY70" fmla="*/ 490260 h 1452491"/>
                  <a:gd name="connsiteX71" fmla="*/ 1086370 w 1477433"/>
                  <a:gd name="connsiteY71" fmla="*/ 423770 h 1452491"/>
                  <a:gd name="connsiteX72" fmla="*/ 970454 w 1477433"/>
                  <a:gd name="connsiteY72" fmla="*/ 175684 h 1452491"/>
                  <a:gd name="connsiteX73" fmla="*/ 685878 w 1477433"/>
                  <a:gd name="connsiteY73" fmla="*/ 126507 h 1452491"/>
                  <a:gd name="connsiteX74" fmla="*/ 685878 w 1477433"/>
                  <a:gd name="connsiteY74" fmla="*/ 490260 h 1452491"/>
                  <a:gd name="connsiteX75" fmla="*/ 466559 w 1477433"/>
                  <a:gd name="connsiteY75" fmla="*/ 490260 h 1452491"/>
                  <a:gd name="connsiteX76" fmla="*/ 486500 w 1477433"/>
                  <a:gd name="connsiteY76" fmla="*/ 420671 h 1452491"/>
                  <a:gd name="connsiteX77" fmla="*/ 661418 w 1477433"/>
                  <a:gd name="connsiteY77" fmla="*/ 147172 h 1452491"/>
                  <a:gd name="connsiteX78" fmla="*/ 790534 w 1477433"/>
                  <a:gd name="connsiteY78" fmla="*/ 110272 h 1452491"/>
                  <a:gd name="connsiteX79" fmla="*/ 799436 w 1477433"/>
                  <a:gd name="connsiteY79" fmla="*/ 111456 h 1452491"/>
                  <a:gd name="connsiteX80" fmla="*/ 803137 w 1477433"/>
                  <a:gd name="connsiteY80" fmla="*/ 112212 h 1452491"/>
                  <a:gd name="connsiteX81" fmla="*/ 838210 w 1477433"/>
                  <a:gd name="connsiteY81" fmla="*/ 147172 h 1452491"/>
                  <a:gd name="connsiteX82" fmla="*/ 981874 w 1477433"/>
                  <a:gd name="connsiteY82" fmla="*/ 405529 h 1452491"/>
                  <a:gd name="connsiteX83" fmla="*/ 1001543 w 1477433"/>
                  <a:gd name="connsiteY83" fmla="*/ 490260 h 1452491"/>
                  <a:gd name="connsiteX84" fmla="*/ 790534 w 1477433"/>
                  <a:gd name="connsiteY84" fmla="*/ 490260 h 1452491"/>
                  <a:gd name="connsiteX85" fmla="*/ 736675 w 1477433"/>
                  <a:gd name="connsiteY85" fmla="*/ 0 h 1452491"/>
                  <a:gd name="connsiteX86" fmla="*/ 6248 w 1477433"/>
                  <a:gd name="connsiteY86" fmla="*/ 635366 h 1452491"/>
                  <a:gd name="connsiteX87" fmla="*/ 415 w 1477433"/>
                  <a:gd name="connsiteY87" fmla="*/ 713798 h 1452491"/>
                  <a:gd name="connsiteX88" fmla="*/ 0 w 1477433"/>
                  <a:gd name="connsiteY88" fmla="*/ 713798 h 1452491"/>
                  <a:gd name="connsiteX89" fmla="*/ 242 w 1477433"/>
                  <a:gd name="connsiteY89" fmla="*/ 716133 h 1452491"/>
                  <a:gd name="connsiteX90" fmla="*/ 0 w 1477433"/>
                  <a:gd name="connsiteY90" fmla="*/ 719388 h 1452491"/>
                  <a:gd name="connsiteX91" fmla="*/ 579 w 1477433"/>
                  <a:gd name="connsiteY91" fmla="*/ 719388 h 1452491"/>
                  <a:gd name="connsiteX92" fmla="*/ 9659 w 1477433"/>
                  <a:gd name="connsiteY92" fmla="*/ 806983 h 1452491"/>
                  <a:gd name="connsiteX93" fmla="*/ 740759 w 1477433"/>
                  <a:gd name="connsiteY93" fmla="*/ 1452491 h 1452491"/>
                  <a:gd name="connsiteX94" fmla="*/ 1471185 w 1477433"/>
                  <a:gd name="connsiteY94" fmla="*/ 817125 h 1452491"/>
                  <a:gd name="connsiteX95" fmla="*/ 1477018 w 1477433"/>
                  <a:gd name="connsiteY95" fmla="*/ 738693 h 1452491"/>
                  <a:gd name="connsiteX96" fmla="*/ 1477433 w 1477433"/>
                  <a:gd name="connsiteY96" fmla="*/ 738693 h 1452491"/>
                  <a:gd name="connsiteX97" fmla="*/ 1477191 w 1477433"/>
                  <a:gd name="connsiteY97" fmla="*/ 736358 h 1452491"/>
                  <a:gd name="connsiteX98" fmla="*/ 1477433 w 1477433"/>
                  <a:gd name="connsiteY98" fmla="*/ 733104 h 1452491"/>
                  <a:gd name="connsiteX99" fmla="*/ 1476854 w 1477433"/>
                  <a:gd name="connsiteY99" fmla="*/ 733104 h 1452491"/>
                  <a:gd name="connsiteX100" fmla="*/ 1467774 w 1477433"/>
                  <a:gd name="connsiteY100" fmla="*/ 645508 h 1452491"/>
                  <a:gd name="connsiteX101" fmla="*/ 736675 w 1477433"/>
                  <a:gd name="connsiteY101" fmla="*/ 0 h 1452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1477433" h="1452491">
                    <a:moveTo>
                      <a:pt x="359188" y="970868"/>
                    </a:moveTo>
                    <a:lnTo>
                      <a:pt x="360492" y="978484"/>
                    </a:lnTo>
                    <a:cubicBezTo>
                      <a:pt x="383856" y="1073635"/>
                      <a:pt x="423525" y="1169464"/>
                      <a:pt x="490553" y="1259435"/>
                    </a:cubicBezTo>
                    <a:lnTo>
                      <a:pt x="520735" y="1294041"/>
                    </a:lnTo>
                    <a:lnTo>
                      <a:pt x="448424" y="1262166"/>
                    </a:lnTo>
                    <a:cubicBezTo>
                      <a:pt x="350471" y="1208613"/>
                      <a:pt x="249852" y="1121886"/>
                      <a:pt x="185253" y="981504"/>
                    </a:cubicBezTo>
                    <a:lnTo>
                      <a:pt x="181110" y="970868"/>
                    </a:lnTo>
                    <a:close/>
                    <a:moveTo>
                      <a:pt x="685878" y="970868"/>
                    </a:moveTo>
                    <a:lnTo>
                      <a:pt x="685878" y="1328926"/>
                    </a:lnTo>
                    <a:lnTo>
                      <a:pt x="638058" y="1285671"/>
                    </a:lnTo>
                    <a:cubicBezTo>
                      <a:pt x="555420" y="1201740"/>
                      <a:pt x="498358" y="1104664"/>
                      <a:pt x="467183" y="973985"/>
                    </a:cubicBezTo>
                    <a:lnTo>
                      <a:pt x="466594" y="970868"/>
                    </a:lnTo>
                    <a:close/>
                    <a:moveTo>
                      <a:pt x="1002381" y="970868"/>
                    </a:moveTo>
                    <a:lnTo>
                      <a:pt x="984353" y="1048524"/>
                    </a:lnTo>
                    <a:cubicBezTo>
                      <a:pt x="956202" y="1142969"/>
                      <a:pt x="914043" y="1218526"/>
                      <a:pt x="858010" y="1285671"/>
                    </a:cubicBezTo>
                    <a:lnTo>
                      <a:pt x="809510" y="1337430"/>
                    </a:lnTo>
                    <a:lnTo>
                      <a:pt x="803387" y="1338858"/>
                    </a:lnTo>
                    <a:lnTo>
                      <a:pt x="790534" y="1341003"/>
                    </a:lnTo>
                    <a:lnTo>
                      <a:pt x="790534" y="970868"/>
                    </a:lnTo>
                    <a:close/>
                    <a:moveTo>
                      <a:pt x="1298864" y="970868"/>
                    </a:moveTo>
                    <a:lnTo>
                      <a:pt x="1289246" y="993620"/>
                    </a:lnTo>
                    <a:cubicBezTo>
                      <a:pt x="1212336" y="1146756"/>
                      <a:pt x="1087012" y="1234269"/>
                      <a:pt x="975561" y="1284032"/>
                    </a:cubicBezTo>
                    <a:lnTo>
                      <a:pt x="960431" y="1290007"/>
                    </a:lnTo>
                    <a:lnTo>
                      <a:pt x="983030" y="1259435"/>
                    </a:lnTo>
                    <a:cubicBezTo>
                      <a:pt x="1039841" y="1169464"/>
                      <a:pt x="1073463" y="1073635"/>
                      <a:pt x="1093266" y="978484"/>
                    </a:cubicBezTo>
                    <a:lnTo>
                      <a:pt x="1094516" y="970868"/>
                    </a:lnTo>
                    <a:close/>
                    <a:moveTo>
                      <a:pt x="335094" y="594409"/>
                    </a:moveTo>
                    <a:lnTo>
                      <a:pt x="333931" y="602627"/>
                    </a:lnTo>
                    <a:cubicBezTo>
                      <a:pt x="330867" y="633659"/>
                      <a:pt x="328921" y="666598"/>
                      <a:pt x="328262" y="701606"/>
                    </a:cubicBezTo>
                    <a:cubicBezTo>
                      <a:pt x="329166" y="745234"/>
                      <a:pt x="331382" y="790666"/>
                      <a:pt x="336293" y="837085"/>
                    </a:cubicBezTo>
                    <a:lnTo>
                      <a:pt x="341365" y="866719"/>
                    </a:lnTo>
                    <a:lnTo>
                      <a:pt x="145665" y="866719"/>
                    </a:lnTo>
                    <a:lnTo>
                      <a:pt x="134094" y="822480"/>
                    </a:lnTo>
                    <a:lnTo>
                      <a:pt x="119096" y="714849"/>
                    </a:lnTo>
                    <a:lnTo>
                      <a:pt x="133122" y="617955"/>
                    </a:lnTo>
                    <a:lnTo>
                      <a:pt x="139572" y="594409"/>
                    </a:lnTo>
                    <a:close/>
                    <a:moveTo>
                      <a:pt x="685878" y="594409"/>
                    </a:moveTo>
                    <a:lnTo>
                      <a:pt x="685878" y="866719"/>
                    </a:lnTo>
                    <a:lnTo>
                      <a:pt x="449065" y="866719"/>
                    </a:lnTo>
                    <a:lnTo>
                      <a:pt x="442217" y="799730"/>
                    </a:lnTo>
                    <a:cubicBezTo>
                      <a:pt x="440134" y="767562"/>
                      <a:pt x="439091" y="733723"/>
                      <a:pt x="439091" y="698049"/>
                    </a:cubicBezTo>
                    <a:cubicBezTo>
                      <a:pt x="440079" y="661653"/>
                      <a:pt x="442729" y="627223"/>
                      <a:pt x="446806" y="594651"/>
                    </a:cubicBezTo>
                    <a:lnTo>
                      <a:pt x="446848" y="594409"/>
                    </a:lnTo>
                    <a:close/>
                    <a:moveTo>
                      <a:pt x="1019572" y="594409"/>
                    </a:moveTo>
                    <a:lnTo>
                      <a:pt x="1022035" y="614418"/>
                    </a:lnTo>
                    <a:cubicBezTo>
                      <a:pt x="1024406" y="641073"/>
                      <a:pt x="1025977" y="668932"/>
                      <a:pt x="1026647" y="698049"/>
                    </a:cubicBezTo>
                    <a:cubicBezTo>
                      <a:pt x="1026647" y="745615"/>
                      <a:pt x="1025076" y="789918"/>
                      <a:pt x="1021938" y="831346"/>
                    </a:cubicBezTo>
                    <a:lnTo>
                      <a:pt x="1017638" y="866719"/>
                    </a:lnTo>
                    <a:lnTo>
                      <a:pt x="790534" y="866719"/>
                    </a:lnTo>
                    <a:lnTo>
                      <a:pt x="790534" y="594409"/>
                    </a:lnTo>
                    <a:close/>
                    <a:moveTo>
                      <a:pt x="1333877" y="594409"/>
                    </a:moveTo>
                    <a:lnTo>
                      <a:pt x="1343339" y="630011"/>
                    </a:lnTo>
                    <a:lnTo>
                      <a:pt x="1358337" y="737642"/>
                    </a:lnTo>
                    <a:lnTo>
                      <a:pt x="1344311" y="834536"/>
                    </a:lnTo>
                    <a:lnTo>
                      <a:pt x="1335351" y="866719"/>
                    </a:lnTo>
                    <a:lnTo>
                      <a:pt x="1109912" y="866719"/>
                    </a:lnTo>
                    <a:lnTo>
                      <a:pt x="1120582" y="701606"/>
                    </a:lnTo>
                    <a:cubicBezTo>
                      <a:pt x="1120136" y="673600"/>
                      <a:pt x="1118991" y="646918"/>
                      <a:pt x="1117221" y="621477"/>
                    </a:cubicBezTo>
                    <a:lnTo>
                      <a:pt x="1114572" y="594409"/>
                    </a:lnTo>
                    <a:close/>
                    <a:moveTo>
                      <a:pt x="515400" y="164829"/>
                    </a:moveTo>
                    <a:lnTo>
                      <a:pt x="505391" y="175684"/>
                    </a:lnTo>
                    <a:cubicBezTo>
                      <a:pt x="452742" y="237043"/>
                      <a:pt x="398772" y="317744"/>
                      <a:pt x="364412" y="438014"/>
                    </a:cubicBezTo>
                    <a:lnTo>
                      <a:pt x="352145" y="490260"/>
                    </a:lnTo>
                    <a:lnTo>
                      <a:pt x="174602" y="490260"/>
                    </a:lnTo>
                    <a:lnTo>
                      <a:pt x="183559" y="468287"/>
                    </a:lnTo>
                    <a:cubicBezTo>
                      <a:pt x="247488" y="335326"/>
                      <a:pt x="347594" y="250562"/>
                      <a:pt x="445170" y="196676"/>
                    </a:cubicBezTo>
                    <a:close/>
                    <a:moveTo>
                      <a:pt x="955189" y="156152"/>
                    </a:moveTo>
                    <a:lnTo>
                      <a:pt x="972101" y="162544"/>
                    </a:lnTo>
                    <a:cubicBezTo>
                      <a:pt x="1083932" y="211005"/>
                      <a:pt x="1209819" y="299522"/>
                      <a:pt x="1287505" y="461051"/>
                    </a:cubicBezTo>
                    <a:lnTo>
                      <a:pt x="1299306" y="490260"/>
                    </a:lnTo>
                    <a:lnTo>
                      <a:pt x="1098994" y="490260"/>
                    </a:lnTo>
                    <a:lnTo>
                      <a:pt x="1086370" y="423770"/>
                    </a:lnTo>
                    <a:cubicBezTo>
                      <a:pt x="1057163" y="311319"/>
                      <a:pt x="1013292" y="234589"/>
                      <a:pt x="970454" y="175684"/>
                    </a:cubicBezTo>
                    <a:close/>
                    <a:moveTo>
                      <a:pt x="685878" y="126507"/>
                    </a:moveTo>
                    <a:lnTo>
                      <a:pt x="685878" y="490260"/>
                    </a:lnTo>
                    <a:lnTo>
                      <a:pt x="466559" y="490260"/>
                    </a:lnTo>
                    <a:lnTo>
                      <a:pt x="486500" y="420671"/>
                    </a:lnTo>
                    <a:cubicBezTo>
                      <a:pt x="530707" y="292848"/>
                      <a:pt x="598814" y="206144"/>
                      <a:pt x="661418" y="147172"/>
                    </a:cubicBezTo>
                    <a:close/>
                    <a:moveTo>
                      <a:pt x="790534" y="110272"/>
                    </a:moveTo>
                    <a:lnTo>
                      <a:pt x="799436" y="111456"/>
                    </a:lnTo>
                    <a:lnTo>
                      <a:pt x="803137" y="112212"/>
                    </a:lnTo>
                    <a:lnTo>
                      <a:pt x="838210" y="147172"/>
                    </a:lnTo>
                    <a:cubicBezTo>
                      <a:pt x="889149" y="203785"/>
                      <a:pt x="944387" y="285956"/>
                      <a:pt x="981874" y="405529"/>
                    </a:cubicBezTo>
                    <a:lnTo>
                      <a:pt x="1001543" y="490260"/>
                    </a:lnTo>
                    <a:lnTo>
                      <a:pt x="790534" y="490260"/>
                    </a:lnTo>
                    <a:close/>
                    <a:moveTo>
                      <a:pt x="736675" y="0"/>
                    </a:moveTo>
                    <a:cubicBezTo>
                      <a:pt x="413135" y="-476"/>
                      <a:pt x="58187" y="227220"/>
                      <a:pt x="6248" y="635366"/>
                    </a:cubicBezTo>
                    <a:lnTo>
                      <a:pt x="415" y="713798"/>
                    </a:lnTo>
                    <a:lnTo>
                      <a:pt x="0" y="713798"/>
                    </a:lnTo>
                    <a:lnTo>
                      <a:pt x="242" y="716133"/>
                    </a:lnTo>
                    <a:lnTo>
                      <a:pt x="0" y="719388"/>
                    </a:lnTo>
                    <a:lnTo>
                      <a:pt x="579" y="719388"/>
                    </a:lnTo>
                    <a:lnTo>
                      <a:pt x="9659" y="806983"/>
                    </a:lnTo>
                    <a:cubicBezTo>
                      <a:pt x="76629" y="1255962"/>
                      <a:pt x="417220" y="1452015"/>
                      <a:pt x="740759" y="1452491"/>
                    </a:cubicBezTo>
                    <a:cubicBezTo>
                      <a:pt x="1064298" y="1452967"/>
                      <a:pt x="1419246" y="1225271"/>
                      <a:pt x="1471185" y="817125"/>
                    </a:cubicBezTo>
                    <a:lnTo>
                      <a:pt x="1477018" y="738693"/>
                    </a:lnTo>
                    <a:lnTo>
                      <a:pt x="1477433" y="738693"/>
                    </a:lnTo>
                    <a:lnTo>
                      <a:pt x="1477191" y="736358"/>
                    </a:lnTo>
                    <a:lnTo>
                      <a:pt x="1477433" y="733104"/>
                    </a:lnTo>
                    <a:lnTo>
                      <a:pt x="1476854" y="733104"/>
                    </a:lnTo>
                    <a:lnTo>
                      <a:pt x="1467774" y="645508"/>
                    </a:lnTo>
                    <a:cubicBezTo>
                      <a:pt x="1400804" y="196529"/>
                      <a:pt x="1060214" y="476"/>
                      <a:pt x="736675" y="0"/>
                    </a:cubicBezTo>
                    <a:close/>
                  </a:path>
                </a:pathLst>
              </a:custGeom>
              <a:solidFill>
                <a:schemeClr val="bg1"/>
              </a:solidFill>
              <a:ln w="9525">
                <a:noFill/>
                <a:round/>
                <a:headEnd/>
                <a:tailEnd/>
              </a:ln>
              <a:extLst/>
            </p:spPr>
            <p:txBody>
              <a:bodyPr rot="0" vert="horz" wrap="square" lIns="91440" tIns="45720" rIns="91440" bIns="45720" anchor="t" anchorCtr="0" upright="1">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endParaRPr lang="fr-MA" sz="2800">
                  <a:solidFill>
                    <a:schemeClr val="bg1"/>
                  </a:solidFill>
                </a:endParaRPr>
              </a:p>
            </p:txBody>
          </p:sp>
        </p:grpSp>
        <p:grpSp>
          <p:nvGrpSpPr>
            <p:cNvPr id="85" name="Group 84">
              <a:extLst>
                <a:ext uri="{FF2B5EF4-FFF2-40B4-BE49-F238E27FC236}">
                  <a16:creationId xmlns:a16="http://schemas.microsoft.com/office/drawing/2014/main" id="{4582C412-4FD8-4567-BFFB-02580CF967E8}"/>
                </a:ext>
              </a:extLst>
            </p:cNvPr>
            <p:cNvGrpSpPr/>
            <p:nvPr/>
          </p:nvGrpSpPr>
          <p:grpSpPr>
            <a:xfrm>
              <a:off x="4671824" y="3872586"/>
              <a:ext cx="1211346" cy="140011"/>
              <a:chOff x="4671824" y="3872586"/>
              <a:chExt cx="1211346" cy="140011"/>
            </a:xfrm>
          </p:grpSpPr>
          <p:sp>
            <p:nvSpPr>
              <p:cNvPr id="86" name="Rectangle 85">
                <a:extLst>
                  <a:ext uri="{FF2B5EF4-FFF2-40B4-BE49-F238E27FC236}">
                    <a16:creationId xmlns:a16="http://schemas.microsoft.com/office/drawing/2014/main" id="{45231620-909C-4182-AFD8-94B16117110C}"/>
                  </a:ext>
                </a:extLst>
              </p:cNvPr>
              <p:cNvSpPr/>
              <p:nvPr/>
            </p:nvSpPr>
            <p:spPr>
              <a:xfrm>
                <a:off x="4671824" y="3876450"/>
                <a:ext cx="987450" cy="136147"/>
              </a:xfrm>
              <a:prstGeom prst="rect">
                <a:avLst/>
              </a:prstGeom>
              <a:solidFill>
                <a:schemeClr val="bg1">
                  <a:lumMod val="75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8226" tIns="39113" rIns="78226" bIns="39113" numCol="1" spcCol="0" rtlCol="0" fromWordArt="0" anchor="ctr" anchorCtr="0" forceAA="0" compatLnSpc="1">
                <a:prstTxWarp prst="textNoShape">
                  <a:avLst/>
                </a:prstTxWarp>
                <a:noAutofit/>
              </a:bodyPr>
              <a:lstStyle/>
              <a:p>
                <a:pPr algn="r" rtl="1">
                  <a:lnSpc>
                    <a:spcPct val="107000"/>
                  </a:lnSpc>
                  <a:spcAft>
                    <a:spcPts val="684"/>
                  </a:spcAft>
                </a:pPr>
                <a:r>
                  <a:rPr lang="ar-MA" sz="1000" dirty="0">
                    <a:solidFill>
                      <a:schemeClr val="bg1"/>
                    </a:solidFill>
                    <a:latin typeface="Mothanna" panose="02000503000000000000" pitchFamily="2" charset="-78"/>
                    <a:ea typeface="Open Sans" panose="020B0606030504020204" pitchFamily="34" charset="0"/>
                    <a:cs typeface="Mothanna" panose="02000503000000000000" pitchFamily="2" charset="-78"/>
                  </a:rPr>
                  <a:t>28 سنة, </a:t>
                </a:r>
                <a:r>
                  <a:rPr lang="ar-DZ" sz="1000" dirty="0">
                    <a:solidFill>
                      <a:schemeClr val="bg1"/>
                    </a:solidFill>
                    <a:latin typeface="Mothanna" panose="02000503000000000000" pitchFamily="2" charset="-78"/>
                    <a:ea typeface="Open Sans" panose="020B0606030504020204" pitchFamily="34" charset="0"/>
                    <a:cs typeface="Mothanna" panose="02000503000000000000" pitchFamily="2" charset="-78"/>
                  </a:rPr>
                  <a:t>أعزب</a:t>
                </a:r>
                <a:endParaRPr lang="fr-FR" sz="900" dirty="0">
                  <a:solidFill>
                    <a:schemeClr val="bg1"/>
                  </a:solidFill>
                  <a:latin typeface="Mothanna" panose="02000503000000000000" pitchFamily="2" charset="-78"/>
                  <a:ea typeface="Open Sans" panose="020B0606030504020204" pitchFamily="34" charset="0"/>
                  <a:cs typeface="Mothanna" panose="02000503000000000000" pitchFamily="2" charset="-78"/>
                </a:endParaRPr>
              </a:p>
            </p:txBody>
          </p:sp>
          <p:sp>
            <p:nvSpPr>
              <p:cNvPr id="87" name="Heart 86">
                <a:extLst>
                  <a:ext uri="{FF2B5EF4-FFF2-40B4-BE49-F238E27FC236}">
                    <a16:creationId xmlns:a16="http://schemas.microsoft.com/office/drawing/2014/main" id="{0395D813-47BA-4E84-B4BA-4A43236AE97E}"/>
                  </a:ext>
                </a:extLst>
              </p:cNvPr>
              <p:cNvSpPr/>
              <p:nvPr/>
            </p:nvSpPr>
            <p:spPr>
              <a:xfrm>
                <a:off x="5758394" y="3872586"/>
                <a:ext cx="124776" cy="124776"/>
              </a:xfrm>
              <a:prstGeom prst="hear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r"/>
                <a:endParaRPr lang="fr-MA" dirty="0">
                  <a:solidFill>
                    <a:schemeClr val="bg1"/>
                  </a:solidFill>
                </a:endParaRPr>
              </a:p>
            </p:txBody>
          </p:sp>
        </p:grpSp>
      </p:grpSp>
      <p:grpSp>
        <p:nvGrpSpPr>
          <p:cNvPr id="67" name="Group 66">
            <a:extLst>
              <a:ext uri="{FF2B5EF4-FFF2-40B4-BE49-F238E27FC236}">
                <a16:creationId xmlns:a16="http://schemas.microsoft.com/office/drawing/2014/main" id="{C756E169-D6E0-4E78-95B7-7D4E968973DF}"/>
              </a:ext>
            </a:extLst>
          </p:cNvPr>
          <p:cNvGrpSpPr/>
          <p:nvPr/>
        </p:nvGrpSpPr>
        <p:grpSpPr>
          <a:xfrm>
            <a:off x="94041" y="7525722"/>
            <a:ext cx="1238018" cy="1238018"/>
            <a:chOff x="94041" y="7525722"/>
            <a:chExt cx="1238018" cy="1238018"/>
          </a:xfrm>
        </p:grpSpPr>
        <p:sp>
          <p:nvSpPr>
            <p:cNvPr id="68" name="Oval 67">
              <a:extLst>
                <a:ext uri="{FF2B5EF4-FFF2-40B4-BE49-F238E27FC236}">
                  <a16:creationId xmlns:a16="http://schemas.microsoft.com/office/drawing/2014/main" id="{490CC8FC-B5E0-4655-8BA7-D0A511799EAA}"/>
                </a:ext>
              </a:extLst>
            </p:cNvPr>
            <p:cNvSpPr/>
            <p:nvPr/>
          </p:nvSpPr>
          <p:spPr>
            <a:xfrm>
              <a:off x="94041" y="7525722"/>
              <a:ext cx="1238018" cy="1238018"/>
            </a:xfrm>
            <a:prstGeom prst="ellipse">
              <a:avLst/>
            </a:prstGeom>
            <a:solidFill>
              <a:srgbClr val="0883B0"/>
            </a:solidFill>
            <a:ln w="1905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9" name="Rectangle 68">
              <a:extLst>
                <a:ext uri="{FF2B5EF4-FFF2-40B4-BE49-F238E27FC236}">
                  <a16:creationId xmlns:a16="http://schemas.microsoft.com/office/drawing/2014/main" id="{56E6BE45-9152-4297-8398-2362B00295DC}"/>
                </a:ext>
              </a:extLst>
            </p:cNvPr>
            <p:cNvSpPr/>
            <p:nvPr/>
          </p:nvSpPr>
          <p:spPr>
            <a:xfrm flipH="1">
              <a:off x="362744" y="7943053"/>
              <a:ext cx="647933" cy="338554"/>
            </a:xfrm>
            <a:prstGeom prst="rect">
              <a:avLst/>
            </a:prstGeom>
            <a:noFill/>
            <a:ln w="12700">
              <a:noFill/>
            </a:ln>
            <a:effectLst/>
          </p:spPr>
          <p:style>
            <a:lnRef idx="1">
              <a:schemeClr val="accent1"/>
            </a:lnRef>
            <a:fillRef idx="3">
              <a:schemeClr val="accent1"/>
            </a:fillRef>
            <a:effectRef idx="2">
              <a:schemeClr val="accent1"/>
            </a:effectRef>
            <a:fontRef idx="minor">
              <a:schemeClr val="lt1"/>
            </a:fontRef>
          </p:style>
          <p:txBody>
            <a:bodyPr wrap="none" rtlCol="0" anchor="ctr">
              <a:spAutoFit/>
            </a:bodyPr>
            <a:lstStyle/>
            <a:p>
              <a:pPr algn="ctr"/>
              <a:r>
                <a:rPr lang="ar-DZ" sz="1600" dirty="0">
                  <a:solidFill>
                    <a:schemeClr val="bg1"/>
                  </a:solidFill>
                  <a:effectLst>
                    <a:outerShdw blurRad="38100" dist="38100" dir="2700000" algn="tl">
                      <a:srgbClr val="000000">
                        <a:alpha val="43137"/>
                      </a:srgbClr>
                    </a:outerShdw>
                  </a:effectLst>
                  <a:latin typeface="Mothanna" panose="02000503000000000000" pitchFamily="2" charset="-78"/>
                  <a:ea typeface="Open Sans" panose="020B0606030504020204" pitchFamily="34" charset="0"/>
                  <a:cs typeface="Mothanna" panose="02000503000000000000" pitchFamily="2" charset="-78"/>
                </a:rPr>
                <a:t>العربية</a:t>
              </a:r>
              <a:endParaRPr lang="fr-FR" sz="1600" dirty="0">
                <a:solidFill>
                  <a:schemeClr val="bg1"/>
                </a:solidFill>
                <a:effectLst>
                  <a:outerShdw blurRad="38100" dist="38100" dir="2700000" algn="tl">
                    <a:srgbClr val="000000">
                      <a:alpha val="43137"/>
                    </a:srgbClr>
                  </a:outerShdw>
                </a:effectLst>
                <a:latin typeface="Mothanna" panose="02000503000000000000" pitchFamily="2" charset="-78"/>
                <a:ea typeface="Open Sans" panose="020B0606030504020204" pitchFamily="34" charset="0"/>
                <a:cs typeface="Mothanna" panose="02000503000000000000" pitchFamily="2" charset="-78"/>
              </a:endParaRPr>
            </a:p>
          </p:txBody>
        </p:sp>
      </p:grpSp>
      <p:grpSp>
        <p:nvGrpSpPr>
          <p:cNvPr id="70" name="Group 69">
            <a:extLst>
              <a:ext uri="{FF2B5EF4-FFF2-40B4-BE49-F238E27FC236}">
                <a16:creationId xmlns:a16="http://schemas.microsoft.com/office/drawing/2014/main" id="{D1935861-EB73-42AE-9360-FC98BB79FD2E}"/>
              </a:ext>
            </a:extLst>
          </p:cNvPr>
          <p:cNvGrpSpPr/>
          <p:nvPr/>
        </p:nvGrpSpPr>
        <p:grpSpPr>
          <a:xfrm>
            <a:off x="1175970" y="7768434"/>
            <a:ext cx="1111719" cy="1111719"/>
            <a:chOff x="1175970" y="7768434"/>
            <a:chExt cx="1111719" cy="1111719"/>
          </a:xfrm>
        </p:grpSpPr>
        <p:sp>
          <p:nvSpPr>
            <p:cNvPr id="71" name="Oval 70">
              <a:extLst>
                <a:ext uri="{FF2B5EF4-FFF2-40B4-BE49-F238E27FC236}">
                  <a16:creationId xmlns:a16="http://schemas.microsoft.com/office/drawing/2014/main" id="{F885EFE9-D3A6-4605-8D70-A371A42F19EF}"/>
                </a:ext>
              </a:extLst>
            </p:cNvPr>
            <p:cNvSpPr/>
            <p:nvPr/>
          </p:nvSpPr>
          <p:spPr>
            <a:xfrm>
              <a:off x="1175970" y="7768434"/>
              <a:ext cx="1111719" cy="1111719"/>
            </a:xfrm>
            <a:prstGeom prst="ellipse">
              <a:avLst/>
            </a:prstGeom>
            <a:solidFill>
              <a:srgbClr val="81A7A0">
                <a:alpha val="99000"/>
              </a:srgbClr>
            </a:solidFill>
            <a:ln w="1905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4" name="Rectangle 73">
              <a:extLst>
                <a:ext uri="{FF2B5EF4-FFF2-40B4-BE49-F238E27FC236}">
                  <a16:creationId xmlns:a16="http://schemas.microsoft.com/office/drawing/2014/main" id="{F7160F2F-B385-4CA1-8269-0EBB6F28673A}"/>
                </a:ext>
              </a:extLst>
            </p:cNvPr>
            <p:cNvSpPr/>
            <p:nvPr/>
          </p:nvSpPr>
          <p:spPr>
            <a:xfrm flipH="1">
              <a:off x="1309358" y="8157874"/>
              <a:ext cx="851515" cy="338554"/>
            </a:xfrm>
            <a:prstGeom prst="rect">
              <a:avLst/>
            </a:prstGeom>
            <a:noFill/>
            <a:ln w="12700">
              <a:noFill/>
            </a:ln>
            <a:effectLst/>
          </p:spPr>
          <p:style>
            <a:lnRef idx="1">
              <a:schemeClr val="accent1"/>
            </a:lnRef>
            <a:fillRef idx="3">
              <a:schemeClr val="accent1"/>
            </a:fillRef>
            <a:effectRef idx="2">
              <a:schemeClr val="accent1"/>
            </a:effectRef>
            <a:fontRef idx="minor">
              <a:schemeClr val="lt1"/>
            </a:fontRef>
          </p:style>
          <p:txBody>
            <a:bodyPr wrap="none" rtlCol="0" anchor="ctr">
              <a:spAutoFit/>
            </a:bodyPr>
            <a:lstStyle/>
            <a:p>
              <a:pPr algn="ctr"/>
              <a:r>
                <a:rPr lang="ar-DZ" sz="1600" dirty="0">
                  <a:solidFill>
                    <a:schemeClr val="bg1"/>
                  </a:solidFill>
                  <a:effectLst>
                    <a:outerShdw blurRad="38100" dist="38100" dir="2700000" algn="tl">
                      <a:srgbClr val="000000">
                        <a:alpha val="43137"/>
                      </a:srgbClr>
                    </a:outerShdw>
                  </a:effectLst>
                  <a:latin typeface="Mothanna" panose="02000503000000000000" pitchFamily="2" charset="-78"/>
                  <a:ea typeface="Open Sans" panose="020B0606030504020204" pitchFamily="34" charset="0"/>
                  <a:cs typeface="Mothanna" panose="02000503000000000000" pitchFamily="2" charset="-78"/>
                </a:rPr>
                <a:t>الإنجليزية</a:t>
              </a:r>
              <a:endParaRPr lang="fr-FR" sz="1600" dirty="0">
                <a:solidFill>
                  <a:schemeClr val="bg1"/>
                </a:solidFill>
                <a:effectLst>
                  <a:outerShdw blurRad="38100" dist="38100" dir="2700000" algn="tl">
                    <a:srgbClr val="000000">
                      <a:alpha val="43137"/>
                    </a:srgbClr>
                  </a:outerShdw>
                </a:effectLst>
                <a:latin typeface="Mothanna" panose="02000503000000000000" pitchFamily="2" charset="-78"/>
                <a:ea typeface="Open Sans" panose="020B0606030504020204" pitchFamily="34" charset="0"/>
                <a:cs typeface="Mothanna" panose="02000503000000000000" pitchFamily="2" charset="-78"/>
              </a:endParaRPr>
            </a:p>
          </p:txBody>
        </p:sp>
      </p:grpSp>
      <p:grpSp>
        <p:nvGrpSpPr>
          <p:cNvPr id="75" name="Group 74">
            <a:extLst>
              <a:ext uri="{FF2B5EF4-FFF2-40B4-BE49-F238E27FC236}">
                <a16:creationId xmlns:a16="http://schemas.microsoft.com/office/drawing/2014/main" id="{405EE90D-D7D3-4D4F-A081-9458E1CE2AA8}"/>
              </a:ext>
            </a:extLst>
          </p:cNvPr>
          <p:cNvGrpSpPr/>
          <p:nvPr/>
        </p:nvGrpSpPr>
        <p:grpSpPr>
          <a:xfrm>
            <a:off x="671429" y="8482936"/>
            <a:ext cx="891556" cy="891556"/>
            <a:chOff x="671429" y="8482936"/>
            <a:chExt cx="891556" cy="891556"/>
          </a:xfrm>
        </p:grpSpPr>
        <p:sp>
          <p:nvSpPr>
            <p:cNvPr id="76" name="Oval 75">
              <a:extLst>
                <a:ext uri="{FF2B5EF4-FFF2-40B4-BE49-F238E27FC236}">
                  <a16:creationId xmlns:a16="http://schemas.microsoft.com/office/drawing/2014/main" id="{7D3F0811-EA76-401C-88C4-02F1EAED62A9}"/>
                </a:ext>
              </a:extLst>
            </p:cNvPr>
            <p:cNvSpPr/>
            <p:nvPr/>
          </p:nvSpPr>
          <p:spPr>
            <a:xfrm>
              <a:off x="671429" y="8482936"/>
              <a:ext cx="891556" cy="891556"/>
            </a:xfrm>
            <a:prstGeom prst="ellipse">
              <a:avLst/>
            </a:prstGeom>
            <a:solidFill>
              <a:srgbClr val="29374B">
                <a:alpha val="93000"/>
              </a:srgbClr>
            </a:solidFill>
            <a:ln w="1905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7" name="Rectangle 76">
              <a:extLst>
                <a:ext uri="{FF2B5EF4-FFF2-40B4-BE49-F238E27FC236}">
                  <a16:creationId xmlns:a16="http://schemas.microsoft.com/office/drawing/2014/main" id="{7AE3C955-89FD-496B-B5FB-94C6040D8A1F}"/>
                </a:ext>
              </a:extLst>
            </p:cNvPr>
            <p:cNvSpPr/>
            <p:nvPr/>
          </p:nvSpPr>
          <p:spPr>
            <a:xfrm flipH="1">
              <a:off x="694427" y="8772643"/>
              <a:ext cx="830017" cy="338554"/>
            </a:xfrm>
            <a:prstGeom prst="rect">
              <a:avLst/>
            </a:prstGeom>
            <a:noFill/>
            <a:ln w="12700">
              <a:noFill/>
            </a:ln>
            <a:effectLst/>
          </p:spPr>
          <p:style>
            <a:lnRef idx="1">
              <a:schemeClr val="accent1"/>
            </a:lnRef>
            <a:fillRef idx="3">
              <a:schemeClr val="accent1"/>
            </a:fillRef>
            <a:effectRef idx="2">
              <a:schemeClr val="accent1"/>
            </a:effectRef>
            <a:fontRef idx="minor">
              <a:schemeClr val="lt1"/>
            </a:fontRef>
          </p:style>
          <p:txBody>
            <a:bodyPr wrap="none" rtlCol="0" anchor="ctr">
              <a:spAutoFit/>
            </a:bodyPr>
            <a:lstStyle/>
            <a:p>
              <a:pPr algn="ctr"/>
              <a:r>
                <a:rPr lang="ar-DZ" sz="1600" dirty="0">
                  <a:solidFill>
                    <a:schemeClr val="bg1"/>
                  </a:solidFill>
                  <a:effectLst>
                    <a:outerShdw blurRad="38100" dist="38100" dir="2700000" algn="tl">
                      <a:srgbClr val="000000">
                        <a:alpha val="43137"/>
                      </a:srgbClr>
                    </a:outerShdw>
                  </a:effectLst>
                  <a:latin typeface="Mothanna" panose="02000503000000000000" pitchFamily="2" charset="-78"/>
                  <a:ea typeface="Open Sans" panose="020B0606030504020204" pitchFamily="34" charset="0"/>
                  <a:cs typeface="Mothanna" panose="02000503000000000000" pitchFamily="2" charset="-78"/>
                </a:rPr>
                <a:t>الفرنسية</a:t>
              </a:r>
              <a:endParaRPr lang="fr-FR" sz="1600" dirty="0">
                <a:solidFill>
                  <a:schemeClr val="bg1"/>
                </a:solidFill>
                <a:effectLst>
                  <a:outerShdw blurRad="38100" dist="38100" dir="2700000" algn="tl">
                    <a:srgbClr val="000000">
                      <a:alpha val="43137"/>
                    </a:srgbClr>
                  </a:outerShdw>
                </a:effectLst>
                <a:latin typeface="Mothanna" panose="02000503000000000000" pitchFamily="2" charset="-78"/>
                <a:ea typeface="Open Sans" panose="020B0606030504020204" pitchFamily="34" charset="0"/>
                <a:cs typeface="Mothanna" panose="02000503000000000000" pitchFamily="2" charset="-78"/>
              </a:endParaRPr>
            </a:p>
          </p:txBody>
        </p:sp>
      </p:grpSp>
      <p:grpSp>
        <p:nvGrpSpPr>
          <p:cNvPr id="78" name="Group 77">
            <a:extLst>
              <a:ext uri="{FF2B5EF4-FFF2-40B4-BE49-F238E27FC236}">
                <a16:creationId xmlns:a16="http://schemas.microsoft.com/office/drawing/2014/main" id="{5DDF994A-6588-46DE-B0EB-24C1BB2A9A43}"/>
              </a:ext>
            </a:extLst>
          </p:cNvPr>
          <p:cNvGrpSpPr/>
          <p:nvPr/>
        </p:nvGrpSpPr>
        <p:grpSpPr>
          <a:xfrm>
            <a:off x="2501067" y="7645026"/>
            <a:ext cx="922039" cy="922039"/>
            <a:chOff x="2654570" y="7694908"/>
            <a:chExt cx="922039" cy="922039"/>
          </a:xfrm>
        </p:grpSpPr>
        <p:sp>
          <p:nvSpPr>
            <p:cNvPr id="79" name="Oval 78">
              <a:extLst>
                <a:ext uri="{FF2B5EF4-FFF2-40B4-BE49-F238E27FC236}">
                  <a16:creationId xmlns:a16="http://schemas.microsoft.com/office/drawing/2014/main" id="{66AF22C1-F233-4E6F-BA26-1C0083A6A27E}"/>
                </a:ext>
              </a:extLst>
            </p:cNvPr>
            <p:cNvSpPr/>
            <p:nvPr/>
          </p:nvSpPr>
          <p:spPr>
            <a:xfrm>
              <a:off x="2654570" y="7694908"/>
              <a:ext cx="922039" cy="922039"/>
            </a:xfrm>
            <a:prstGeom prst="ellipse">
              <a:avLst/>
            </a:prstGeom>
            <a:solidFill>
              <a:srgbClr val="0883B0"/>
            </a:solidFill>
            <a:ln w="1905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0" name="Rectangle 79">
              <a:extLst>
                <a:ext uri="{FF2B5EF4-FFF2-40B4-BE49-F238E27FC236}">
                  <a16:creationId xmlns:a16="http://schemas.microsoft.com/office/drawing/2014/main" id="{2CDF9F57-32C2-4C8F-ABE6-6AE4D053704C}"/>
                </a:ext>
              </a:extLst>
            </p:cNvPr>
            <p:cNvSpPr/>
            <p:nvPr/>
          </p:nvSpPr>
          <p:spPr>
            <a:xfrm flipH="1">
              <a:off x="2691758" y="7980648"/>
              <a:ext cx="847283" cy="307777"/>
            </a:xfrm>
            <a:prstGeom prst="rect">
              <a:avLst/>
            </a:prstGeom>
            <a:noFill/>
            <a:ln w="12700">
              <a:noFill/>
            </a:ln>
            <a:effectLst/>
          </p:spPr>
          <p:style>
            <a:lnRef idx="1">
              <a:schemeClr val="accent1"/>
            </a:lnRef>
            <a:fillRef idx="3">
              <a:schemeClr val="accent1"/>
            </a:fillRef>
            <a:effectRef idx="2">
              <a:schemeClr val="accent1"/>
            </a:effectRef>
            <a:fontRef idx="minor">
              <a:schemeClr val="lt1"/>
            </a:fontRef>
          </p:style>
          <p:txBody>
            <a:bodyPr wrap="none" rtlCol="0" anchor="ctr">
              <a:spAutoFit/>
            </a:bodyPr>
            <a:lstStyle/>
            <a:p>
              <a:pPr algn="ctr"/>
              <a:r>
                <a:rPr lang="fr-FR" sz="1400" i="1" dirty="0">
                  <a:solidFill>
                    <a:schemeClr val="bg1"/>
                  </a:solidFill>
                  <a:effectLst>
                    <a:outerShdw blurRad="38100" dist="38100" dir="2700000" algn="tl">
                      <a:srgbClr val="000000">
                        <a:alpha val="43137"/>
                      </a:srgbClr>
                    </a:outerShdw>
                  </a:effectLst>
                  <a:latin typeface="+mj-lt"/>
                  <a:ea typeface="Open Sans" panose="020B0606030504020204" pitchFamily="34" charset="0"/>
                  <a:cs typeface="Mothanna" panose="02000503000000000000" pitchFamily="2" charset="-78"/>
                </a:rPr>
                <a:t>Ms Word</a:t>
              </a:r>
            </a:p>
          </p:txBody>
        </p:sp>
      </p:grpSp>
      <p:grpSp>
        <p:nvGrpSpPr>
          <p:cNvPr id="81" name="Group 80">
            <a:extLst>
              <a:ext uri="{FF2B5EF4-FFF2-40B4-BE49-F238E27FC236}">
                <a16:creationId xmlns:a16="http://schemas.microsoft.com/office/drawing/2014/main" id="{5AC1F840-64DB-4D8E-AF73-31866F6C64DB}"/>
              </a:ext>
            </a:extLst>
          </p:cNvPr>
          <p:cNvGrpSpPr/>
          <p:nvPr/>
        </p:nvGrpSpPr>
        <p:grpSpPr>
          <a:xfrm>
            <a:off x="3384391" y="7602679"/>
            <a:ext cx="827975" cy="827975"/>
            <a:chOff x="3515015" y="7561479"/>
            <a:chExt cx="827975" cy="827975"/>
          </a:xfrm>
        </p:grpSpPr>
        <p:sp>
          <p:nvSpPr>
            <p:cNvPr id="98" name="Oval 97">
              <a:extLst>
                <a:ext uri="{FF2B5EF4-FFF2-40B4-BE49-F238E27FC236}">
                  <a16:creationId xmlns:a16="http://schemas.microsoft.com/office/drawing/2014/main" id="{D8E99CE5-C837-46EA-AFCE-0F28DAC25525}"/>
                </a:ext>
              </a:extLst>
            </p:cNvPr>
            <p:cNvSpPr/>
            <p:nvPr/>
          </p:nvSpPr>
          <p:spPr>
            <a:xfrm>
              <a:off x="3515015" y="7561479"/>
              <a:ext cx="827975" cy="827975"/>
            </a:xfrm>
            <a:prstGeom prst="ellipse">
              <a:avLst/>
            </a:prstGeom>
            <a:solidFill>
              <a:srgbClr val="81A7A0">
                <a:alpha val="99000"/>
              </a:srgbClr>
            </a:solidFill>
            <a:ln w="1905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15" name="Rectangle 114">
              <a:extLst>
                <a:ext uri="{FF2B5EF4-FFF2-40B4-BE49-F238E27FC236}">
                  <a16:creationId xmlns:a16="http://schemas.microsoft.com/office/drawing/2014/main" id="{CA8B4844-6C48-42C3-B10E-2C4386389748}"/>
                </a:ext>
              </a:extLst>
            </p:cNvPr>
            <p:cNvSpPr/>
            <p:nvPr/>
          </p:nvSpPr>
          <p:spPr>
            <a:xfrm flipH="1">
              <a:off x="3522704" y="7802878"/>
              <a:ext cx="812595" cy="307777"/>
            </a:xfrm>
            <a:prstGeom prst="rect">
              <a:avLst/>
            </a:prstGeom>
            <a:noFill/>
            <a:ln w="12700">
              <a:noFill/>
            </a:ln>
            <a:effectLst/>
          </p:spPr>
          <p:style>
            <a:lnRef idx="1">
              <a:schemeClr val="accent1"/>
            </a:lnRef>
            <a:fillRef idx="3">
              <a:schemeClr val="accent1"/>
            </a:fillRef>
            <a:effectRef idx="2">
              <a:schemeClr val="accent1"/>
            </a:effectRef>
            <a:fontRef idx="minor">
              <a:schemeClr val="lt1"/>
            </a:fontRef>
          </p:style>
          <p:txBody>
            <a:bodyPr wrap="none" rtlCol="0" anchor="ctr">
              <a:spAutoFit/>
            </a:bodyPr>
            <a:lstStyle/>
            <a:p>
              <a:pPr algn="ctr"/>
              <a:r>
                <a:rPr lang="fr-FR" sz="1400" i="1" dirty="0">
                  <a:solidFill>
                    <a:schemeClr val="bg1"/>
                  </a:solidFill>
                  <a:effectLst>
                    <a:outerShdw blurRad="38100" dist="38100" dir="2700000" algn="tl">
                      <a:srgbClr val="000000">
                        <a:alpha val="43137"/>
                      </a:srgbClr>
                    </a:outerShdw>
                  </a:effectLst>
                  <a:ea typeface="Open Sans" panose="020B0606030504020204" pitchFamily="34" charset="0"/>
                  <a:cs typeface="Mothanna" panose="02000503000000000000" pitchFamily="2" charset="-78"/>
                </a:rPr>
                <a:t>Ms Excel</a:t>
              </a:r>
            </a:p>
          </p:txBody>
        </p:sp>
      </p:grpSp>
      <p:grpSp>
        <p:nvGrpSpPr>
          <p:cNvPr id="116" name="Group 115">
            <a:extLst>
              <a:ext uri="{FF2B5EF4-FFF2-40B4-BE49-F238E27FC236}">
                <a16:creationId xmlns:a16="http://schemas.microsoft.com/office/drawing/2014/main" id="{E66532F7-9DD1-4C99-8B09-0D14E36FDA92}"/>
              </a:ext>
            </a:extLst>
          </p:cNvPr>
          <p:cNvGrpSpPr/>
          <p:nvPr/>
        </p:nvGrpSpPr>
        <p:grpSpPr>
          <a:xfrm>
            <a:off x="2599818" y="8500585"/>
            <a:ext cx="827975" cy="827975"/>
            <a:chOff x="2732166" y="8464663"/>
            <a:chExt cx="827975" cy="827975"/>
          </a:xfrm>
        </p:grpSpPr>
        <p:sp>
          <p:nvSpPr>
            <p:cNvPr id="117" name="Oval 116">
              <a:extLst>
                <a:ext uri="{FF2B5EF4-FFF2-40B4-BE49-F238E27FC236}">
                  <a16:creationId xmlns:a16="http://schemas.microsoft.com/office/drawing/2014/main" id="{D80295ED-6E4F-48A5-BC3C-245EB1810EA9}"/>
                </a:ext>
              </a:extLst>
            </p:cNvPr>
            <p:cNvSpPr/>
            <p:nvPr/>
          </p:nvSpPr>
          <p:spPr>
            <a:xfrm>
              <a:off x="2732166" y="8464663"/>
              <a:ext cx="827975" cy="827975"/>
            </a:xfrm>
            <a:prstGeom prst="ellipse">
              <a:avLst/>
            </a:prstGeom>
            <a:solidFill>
              <a:srgbClr val="29374B">
                <a:alpha val="99000"/>
              </a:srgbClr>
            </a:solidFill>
            <a:ln w="1905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2" name="Rectangle 121">
              <a:extLst>
                <a:ext uri="{FF2B5EF4-FFF2-40B4-BE49-F238E27FC236}">
                  <a16:creationId xmlns:a16="http://schemas.microsoft.com/office/drawing/2014/main" id="{0AA35DDF-7DD3-4D68-B800-8BFD52DFCA68}"/>
                </a:ext>
              </a:extLst>
            </p:cNvPr>
            <p:cNvSpPr/>
            <p:nvPr/>
          </p:nvSpPr>
          <p:spPr>
            <a:xfrm flipH="1">
              <a:off x="2766113" y="8742342"/>
              <a:ext cx="737702" cy="246221"/>
            </a:xfrm>
            <a:prstGeom prst="rect">
              <a:avLst/>
            </a:prstGeom>
            <a:noFill/>
            <a:ln w="12700">
              <a:noFill/>
            </a:ln>
            <a:effectLst/>
          </p:spPr>
          <p:style>
            <a:lnRef idx="1">
              <a:schemeClr val="accent1"/>
            </a:lnRef>
            <a:fillRef idx="3">
              <a:schemeClr val="accent1"/>
            </a:fillRef>
            <a:effectRef idx="2">
              <a:schemeClr val="accent1"/>
            </a:effectRef>
            <a:fontRef idx="minor">
              <a:schemeClr val="lt1"/>
            </a:fontRef>
          </p:style>
          <p:txBody>
            <a:bodyPr wrap="none" rtlCol="0" anchor="ctr">
              <a:spAutoFit/>
            </a:bodyPr>
            <a:lstStyle/>
            <a:p>
              <a:pPr algn="ctr"/>
              <a:r>
                <a:rPr lang="fr-FR" sz="1000" i="1" dirty="0">
                  <a:solidFill>
                    <a:schemeClr val="bg1"/>
                  </a:solidFill>
                  <a:effectLst>
                    <a:outerShdw blurRad="38100" dist="38100" dir="2700000" algn="tl">
                      <a:srgbClr val="000000">
                        <a:alpha val="43137"/>
                      </a:srgbClr>
                    </a:outerShdw>
                  </a:effectLst>
                  <a:latin typeface="+mj-lt"/>
                  <a:ea typeface="Open Sans" panose="020B0606030504020204" pitchFamily="34" charset="0"/>
                  <a:cs typeface="Mothanna" panose="02000503000000000000" pitchFamily="2" charset="-78"/>
                </a:rPr>
                <a:t>Photoshop</a:t>
              </a:r>
              <a:endParaRPr lang="fr-FR" sz="1400" i="1" dirty="0">
                <a:solidFill>
                  <a:schemeClr val="bg1"/>
                </a:solidFill>
                <a:effectLst>
                  <a:outerShdw blurRad="38100" dist="38100" dir="2700000" algn="tl">
                    <a:srgbClr val="000000">
                      <a:alpha val="43137"/>
                    </a:srgbClr>
                  </a:outerShdw>
                </a:effectLst>
                <a:latin typeface="+mj-lt"/>
                <a:ea typeface="Open Sans" panose="020B0606030504020204" pitchFamily="34" charset="0"/>
                <a:cs typeface="Mothanna" panose="02000503000000000000" pitchFamily="2" charset="-78"/>
              </a:endParaRPr>
            </a:p>
          </p:txBody>
        </p:sp>
      </p:grpSp>
      <p:grpSp>
        <p:nvGrpSpPr>
          <p:cNvPr id="123" name="Group 122">
            <a:extLst>
              <a:ext uri="{FF2B5EF4-FFF2-40B4-BE49-F238E27FC236}">
                <a16:creationId xmlns:a16="http://schemas.microsoft.com/office/drawing/2014/main" id="{A8368EFF-7592-4478-A083-E06BCC17994A}"/>
              </a:ext>
            </a:extLst>
          </p:cNvPr>
          <p:cNvGrpSpPr/>
          <p:nvPr/>
        </p:nvGrpSpPr>
        <p:grpSpPr>
          <a:xfrm>
            <a:off x="3081070" y="8143817"/>
            <a:ext cx="723275" cy="664004"/>
            <a:chOff x="3278613" y="8162133"/>
            <a:chExt cx="723275" cy="664004"/>
          </a:xfrm>
        </p:grpSpPr>
        <p:sp>
          <p:nvSpPr>
            <p:cNvPr id="141" name="Oval 140">
              <a:extLst>
                <a:ext uri="{FF2B5EF4-FFF2-40B4-BE49-F238E27FC236}">
                  <a16:creationId xmlns:a16="http://schemas.microsoft.com/office/drawing/2014/main" id="{EFCA7047-6946-458F-A0AE-757A8376843F}"/>
                </a:ext>
              </a:extLst>
            </p:cNvPr>
            <p:cNvSpPr/>
            <p:nvPr/>
          </p:nvSpPr>
          <p:spPr>
            <a:xfrm>
              <a:off x="3308453" y="8162133"/>
              <a:ext cx="664004" cy="664004"/>
            </a:xfrm>
            <a:prstGeom prst="ellipse">
              <a:avLst/>
            </a:prstGeom>
            <a:solidFill>
              <a:srgbClr val="29374B"/>
            </a:solidFill>
            <a:ln w="1905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4" name="Rectangle 143">
              <a:extLst>
                <a:ext uri="{FF2B5EF4-FFF2-40B4-BE49-F238E27FC236}">
                  <a16:creationId xmlns:a16="http://schemas.microsoft.com/office/drawing/2014/main" id="{147DCB3E-62B2-4A6B-B09C-C01558662D81}"/>
                </a:ext>
              </a:extLst>
            </p:cNvPr>
            <p:cNvSpPr/>
            <p:nvPr/>
          </p:nvSpPr>
          <p:spPr>
            <a:xfrm rot="20566192" flipH="1">
              <a:off x="3278613" y="8264304"/>
              <a:ext cx="723275" cy="369332"/>
            </a:xfrm>
            <a:prstGeom prst="rect">
              <a:avLst/>
            </a:prstGeom>
            <a:noFill/>
            <a:ln w="12700">
              <a:noFill/>
            </a:ln>
            <a:effectLst/>
          </p:spPr>
          <p:style>
            <a:lnRef idx="1">
              <a:schemeClr val="accent1"/>
            </a:lnRef>
            <a:fillRef idx="3">
              <a:schemeClr val="accent1"/>
            </a:fillRef>
            <a:effectRef idx="2">
              <a:schemeClr val="accent1"/>
            </a:effectRef>
            <a:fontRef idx="minor">
              <a:schemeClr val="lt1"/>
            </a:fontRef>
          </p:style>
          <p:txBody>
            <a:bodyPr wrap="none" rtlCol="0" anchor="ctr">
              <a:spAutoFit/>
            </a:bodyPr>
            <a:lstStyle/>
            <a:p>
              <a:pPr algn="ctr"/>
              <a:r>
                <a:rPr lang="fr-FR" sz="900" i="1" dirty="0">
                  <a:solidFill>
                    <a:schemeClr val="bg1"/>
                  </a:solidFill>
                  <a:effectLst>
                    <a:outerShdw blurRad="38100" dist="38100" dir="2700000" algn="tl">
                      <a:srgbClr val="000000">
                        <a:alpha val="43137"/>
                      </a:srgbClr>
                    </a:outerShdw>
                  </a:effectLst>
                  <a:latin typeface="+mj-lt"/>
                  <a:ea typeface="Open Sans" panose="020B0606030504020204" pitchFamily="34" charset="0"/>
                  <a:cs typeface="Mothanna" panose="02000503000000000000" pitchFamily="2" charset="-78"/>
                </a:rPr>
                <a:t>Ms </a:t>
              </a:r>
            </a:p>
            <a:p>
              <a:pPr algn="ctr"/>
              <a:r>
                <a:rPr lang="fr-FR" sz="900" i="1" dirty="0">
                  <a:solidFill>
                    <a:schemeClr val="bg1"/>
                  </a:solidFill>
                  <a:effectLst>
                    <a:outerShdw blurRad="38100" dist="38100" dir="2700000" algn="tl">
                      <a:srgbClr val="000000">
                        <a:alpha val="43137"/>
                      </a:srgbClr>
                    </a:outerShdw>
                  </a:effectLst>
                  <a:latin typeface="+mj-lt"/>
                  <a:ea typeface="Open Sans" panose="020B0606030504020204" pitchFamily="34" charset="0"/>
                  <a:cs typeface="Mothanna" panose="02000503000000000000" pitchFamily="2" charset="-78"/>
                </a:rPr>
                <a:t>Powerpoint</a:t>
              </a:r>
            </a:p>
          </p:txBody>
        </p:sp>
      </p:grpSp>
      <p:grpSp>
        <p:nvGrpSpPr>
          <p:cNvPr id="145" name="Group 144">
            <a:extLst>
              <a:ext uri="{FF2B5EF4-FFF2-40B4-BE49-F238E27FC236}">
                <a16:creationId xmlns:a16="http://schemas.microsoft.com/office/drawing/2014/main" id="{127C3197-C418-4F40-A067-954C384DE58B}"/>
              </a:ext>
            </a:extLst>
          </p:cNvPr>
          <p:cNvGrpSpPr/>
          <p:nvPr/>
        </p:nvGrpSpPr>
        <p:grpSpPr>
          <a:xfrm>
            <a:off x="3310125" y="8745216"/>
            <a:ext cx="552567" cy="552567"/>
            <a:chOff x="3862028" y="8265380"/>
            <a:chExt cx="552567" cy="552567"/>
          </a:xfrm>
        </p:grpSpPr>
        <p:sp>
          <p:nvSpPr>
            <p:cNvPr id="146" name="Oval 145">
              <a:extLst>
                <a:ext uri="{FF2B5EF4-FFF2-40B4-BE49-F238E27FC236}">
                  <a16:creationId xmlns:a16="http://schemas.microsoft.com/office/drawing/2014/main" id="{77E50DAC-D35B-49BF-81D1-3CAAA6EBB58E}"/>
                </a:ext>
              </a:extLst>
            </p:cNvPr>
            <p:cNvSpPr/>
            <p:nvPr/>
          </p:nvSpPr>
          <p:spPr>
            <a:xfrm>
              <a:off x="3862028" y="8265380"/>
              <a:ext cx="552567" cy="552567"/>
            </a:xfrm>
            <a:prstGeom prst="ellipse">
              <a:avLst/>
            </a:prstGeom>
            <a:solidFill>
              <a:srgbClr val="0883B0">
                <a:alpha val="99000"/>
              </a:srgbClr>
            </a:solidFill>
            <a:ln w="1905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7" name="Rectangle 146">
              <a:extLst>
                <a:ext uri="{FF2B5EF4-FFF2-40B4-BE49-F238E27FC236}">
                  <a16:creationId xmlns:a16="http://schemas.microsoft.com/office/drawing/2014/main" id="{50D85F88-7C97-4C91-B904-47AA94AF3D04}"/>
                </a:ext>
              </a:extLst>
            </p:cNvPr>
            <p:cNvSpPr>
              <a:spLocks/>
            </p:cNvSpPr>
            <p:nvPr/>
          </p:nvSpPr>
          <p:spPr>
            <a:xfrm flipH="1">
              <a:off x="3882805" y="8453241"/>
              <a:ext cx="492443" cy="200055"/>
            </a:xfrm>
            <a:prstGeom prst="rect">
              <a:avLst/>
            </a:prstGeom>
            <a:noFill/>
            <a:ln w="12700">
              <a:noFill/>
            </a:ln>
            <a:effectLst/>
          </p:spPr>
          <p:style>
            <a:lnRef idx="1">
              <a:schemeClr val="accent1"/>
            </a:lnRef>
            <a:fillRef idx="3">
              <a:schemeClr val="accent1"/>
            </a:fillRef>
            <a:effectRef idx="2">
              <a:schemeClr val="accent1"/>
            </a:effectRef>
            <a:fontRef idx="minor">
              <a:schemeClr val="lt1"/>
            </a:fontRef>
          </p:style>
          <p:txBody>
            <a:bodyPr wrap="none" rtlCol="0" anchor="ctr">
              <a:spAutoFit/>
            </a:bodyPr>
            <a:lstStyle/>
            <a:p>
              <a:pPr algn="ctr"/>
              <a:r>
                <a:rPr lang="fr-FR" sz="700" i="1" dirty="0" err="1">
                  <a:solidFill>
                    <a:schemeClr val="bg1"/>
                  </a:solidFill>
                  <a:effectLst>
                    <a:outerShdw blurRad="38100" dist="38100" dir="2700000" algn="tl">
                      <a:srgbClr val="000000">
                        <a:alpha val="43137"/>
                      </a:srgbClr>
                    </a:outerShdw>
                  </a:effectLst>
                  <a:latin typeface="+mj-lt"/>
                  <a:ea typeface="Open Sans" panose="020B0606030504020204" pitchFamily="34" charset="0"/>
                  <a:cs typeface="Mothanna" panose="02000503000000000000" pitchFamily="2" charset="-78"/>
                </a:rPr>
                <a:t>Indesign</a:t>
              </a:r>
              <a:endParaRPr lang="fr-FR" sz="1400" i="1" dirty="0">
                <a:solidFill>
                  <a:schemeClr val="bg1"/>
                </a:solidFill>
                <a:effectLst>
                  <a:outerShdw blurRad="38100" dist="38100" dir="2700000" algn="tl">
                    <a:srgbClr val="000000">
                      <a:alpha val="43137"/>
                    </a:srgbClr>
                  </a:outerShdw>
                </a:effectLst>
                <a:latin typeface="+mj-lt"/>
                <a:ea typeface="Open Sans" panose="020B0606030504020204" pitchFamily="34" charset="0"/>
                <a:cs typeface="Mothanna" panose="02000503000000000000" pitchFamily="2" charset="-78"/>
              </a:endParaRPr>
            </a:p>
          </p:txBody>
        </p:sp>
      </p:grpSp>
      <p:grpSp>
        <p:nvGrpSpPr>
          <p:cNvPr id="148" name="Group 147">
            <a:extLst>
              <a:ext uri="{FF2B5EF4-FFF2-40B4-BE49-F238E27FC236}">
                <a16:creationId xmlns:a16="http://schemas.microsoft.com/office/drawing/2014/main" id="{3C7299E7-B2BC-41D3-ADA8-B0B9614442DB}"/>
              </a:ext>
            </a:extLst>
          </p:cNvPr>
          <p:cNvGrpSpPr/>
          <p:nvPr/>
        </p:nvGrpSpPr>
        <p:grpSpPr>
          <a:xfrm>
            <a:off x="3634295" y="8322417"/>
            <a:ext cx="822649" cy="822649"/>
            <a:chOff x="3443805" y="8656376"/>
            <a:chExt cx="822649" cy="822649"/>
          </a:xfrm>
        </p:grpSpPr>
        <p:sp>
          <p:nvSpPr>
            <p:cNvPr id="149" name="Oval 148">
              <a:extLst>
                <a:ext uri="{FF2B5EF4-FFF2-40B4-BE49-F238E27FC236}">
                  <a16:creationId xmlns:a16="http://schemas.microsoft.com/office/drawing/2014/main" id="{FC31101C-6D3D-4F9D-821D-B4477F2D03DA}"/>
                </a:ext>
              </a:extLst>
            </p:cNvPr>
            <p:cNvSpPr/>
            <p:nvPr/>
          </p:nvSpPr>
          <p:spPr>
            <a:xfrm>
              <a:off x="3443805" y="8656376"/>
              <a:ext cx="822649" cy="822649"/>
            </a:xfrm>
            <a:prstGeom prst="ellipse">
              <a:avLst/>
            </a:prstGeom>
            <a:solidFill>
              <a:srgbClr val="81A7A0">
                <a:alpha val="99000"/>
              </a:srgbClr>
            </a:solidFill>
            <a:ln w="1905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0" name="Rectangle 149">
              <a:extLst>
                <a:ext uri="{FF2B5EF4-FFF2-40B4-BE49-F238E27FC236}">
                  <a16:creationId xmlns:a16="http://schemas.microsoft.com/office/drawing/2014/main" id="{9E0992FA-8BD1-484B-861A-3A18C6BCE6D2}"/>
                </a:ext>
              </a:extLst>
            </p:cNvPr>
            <p:cNvSpPr/>
            <p:nvPr/>
          </p:nvSpPr>
          <p:spPr>
            <a:xfrm flipH="1">
              <a:off x="3514819" y="8942728"/>
              <a:ext cx="694421" cy="246221"/>
            </a:xfrm>
            <a:prstGeom prst="rect">
              <a:avLst/>
            </a:prstGeom>
            <a:noFill/>
            <a:ln w="12700">
              <a:noFill/>
            </a:ln>
            <a:effectLst/>
          </p:spPr>
          <p:style>
            <a:lnRef idx="1">
              <a:schemeClr val="accent1"/>
            </a:lnRef>
            <a:fillRef idx="3">
              <a:schemeClr val="accent1"/>
            </a:fillRef>
            <a:effectRef idx="2">
              <a:schemeClr val="accent1"/>
            </a:effectRef>
            <a:fontRef idx="minor">
              <a:schemeClr val="lt1"/>
            </a:fontRef>
          </p:style>
          <p:txBody>
            <a:bodyPr wrap="none" rtlCol="0" anchor="ctr">
              <a:spAutoFit/>
            </a:bodyPr>
            <a:lstStyle/>
            <a:p>
              <a:pPr algn="ctr"/>
              <a:r>
                <a:rPr lang="fr-FR" sz="1000" i="1" dirty="0">
                  <a:solidFill>
                    <a:schemeClr val="bg1"/>
                  </a:solidFill>
                  <a:effectLst>
                    <a:outerShdw blurRad="38100" dist="38100" dir="2700000" algn="tl">
                      <a:srgbClr val="000000">
                        <a:alpha val="43137"/>
                      </a:srgbClr>
                    </a:outerShdw>
                  </a:effectLst>
                  <a:latin typeface="+mj-lt"/>
                  <a:ea typeface="Open Sans" panose="020B0606030504020204" pitchFamily="34" charset="0"/>
                  <a:cs typeface="Mothanna" panose="02000503000000000000" pitchFamily="2" charset="-78"/>
                </a:rPr>
                <a:t>Illustrator</a:t>
              </a:r>
              <a:endParaRPr lang="fr-FR" sz="1400" i="1" dirty="0">
                <a:solidFill>
                  <a:schemeClr val="bg1"/>
                </a:solidFill>
                <a:effectLst>
                  <a:outerShdw blurRad="38100" dist="38100" dir="2700000" algn="tl">
                    <a:srgbClr val="000000">
                      <a:alpha val="43137"/>
                    </a:srgbClr>
                  </a:outerShdw>
                </a:effectLst>
                <a:latin typeface="+mj-lt"/>
                <a:ea typeface="Open Sans" panose="020B0606030504020204" pitchFamily="34" charset="0"/>
                <a:cs typeface="Mothanna" panose="02000503000000000000" pitchFamily="2" charset="-78"/>
              </a:endParaRPr>
            </a:p>
          </p:txBody>
        </p:sp>
      </p:grpSp>
    </p:spTree>
    <p:extLst>
      <p:ext uri="{BB962C8B-B14F-4D97-AF65-F5344CB8AC3E}">
        <p14:creationId xmlns:p14="http://schemas.microsoft.com/office/powerpoint/2010/main" val="3878226471"/>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1829</TotalTime>
  <Words>270</Words>
  <Application>Microsoft Office PowerPoint</Application>
  <PresentationFormat>A4 Paper (210x297 mm)</PresentationFormat>
  <Paragraphs>54</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Mothanna</vt:lpstr>
      <vt:lpstr>Open Sans</vt:lpstr>
      <vt:lpstr>Wingdings</vt:lpstr>
      <vt:lpstr>Thème Office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YOUSSEFF BAHLA</dc:creator>
  <cp:lastModifiedBy>YUSF</cp:lastModifiedBy>
  <cp:revision>237</cp:revision>
  <dcterms:created xsi:type="dcterms:W3CDTF">2015-07-03T12:55:42Z</dcterms:created>
  <dcterms:modified xsi:type="dcterms:W3CDTF">2019-03-06T18:29:23Z</dcterms:modified>
</cp:coreProperties>
</file>