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0"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7E64"/>
    <a:srgbClr val="1A222D"/>
    <a:srgbClr val="333333"/>
    <a:srgbClr val="F73939"/>
    <a:srgbClr val="2A7FA0"/>
    <a:srgbClr val="F6B5B3"/>
    <a:srgbClr val="435470"/>
    <a:srgbClr val="E9CBC9"/>
    <a:srgbClr val="A6A6A6"/>
    <a:srgbClr val="4346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1344" autoAdjust="0"/>
  </p:normalViewPr>
  <p:slideViewPr>
    <p:cSldViewPr snapToGrid="0" snapToObjects="1">
      <p:cViewPr>
        <p:scale>
          <a:sx n="98" d="100"/>
          <a:sy n="98" d="100"/>
        </p:scale>
        <p:origin x="510" y="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17-03-1440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25/11/2018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25/11/2018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25/11/2018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25/11/2018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25/11/2018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25/11/2018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25/11/2018</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BBEB92F-2C9D-42A0-B041-AF5A53E9C68D}"/>
              </a:ext>
            </a:extLst>
          </p:cNvPr>
          <p:cNvSpPr/>
          <p:nvPr/>
        </p:nvSpPr>
        <p:spPr>
          <a:xfrm>
            <a:off x="3463019" y="-11200"/>
            <a:ext cx="3415471" cy="3876719"/>
          </a:xfrm>
          <a:prstGeom prst="rect">
            <a:avLst/>
          </a:prstGeom>
          <a:solidFill>
            <a:srgbClr val="5F7E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66" name="Freeform: Shape 165">
            <a:extLst>
              <a:ext uri="{FF2B5EF4-FFF2-40B4-BE49-F238E27FC236}">
                <a16:creationId xmlns:a16="http://schemas.microsoft.com/office/drawing/2014/main" id="{DE711ACE-591E-40B4-ACD2-E55EC2D9D4DB}"/>
              </a:ext>
            </a:extLst>
          </p:cNvPr>
          <p:cNvSpPr/>
          <p:nvPr/>
        </p:nvSpPr>
        <p:spPr>
          <a:xfrm>
            <a:off x="3463019" y="2153323"/>
            <a:ext cx="3415471" cy="7766327"/>
          </a:xfrm>
          <a:custGeom>
            <a:avLst/>
            <a:gdLst>
              <a:gd name="connsiteX0" fmla="*/ 3415471 w 3415471"/>
              <a:gd name="connsiteY0" fmla="*/ 0 h 7977544"/>
              <a:gd name="connsiteX1" fmla="*/ 3415471 w 3415471"/>
              <a:gd name="connsiteY1" fmla="*/ 7977544 h 7977544"/>
              <a:gd name="connsiteX2" fmla="*/ 0 w 3415471"/>
              <a:gd name="connsiteY2" fmla="*/ 7977544 h 7977544"/>
              <a:gd name="connsiteX3" fmla="*/ 0 w 3415471"/>
              <a:gd name="connsiteY3" fmla="*/ 827960 h 7977544"/>
            </a:gdLst>
            <a:ahLst/>
            <a:cxnLst>
              <a:cxn ang="0">
                <a:pos x="connsiteX0" y="connsiteY0"/>
              </a:cxn>
              <a:cxn ang="0">
                <a:pos x="connsiteX1" y="connsiteY1"/>
              </a:cxn>
              <a:cxn ang="0">
                <a:pos x="connsiteX2" y="connsiteY2"/>
              </a:cxn>
              <a:cxn ang="0">
                <a:pos x="connsiteX3" y="connsiteY3"/>
              </a:cxn>
            </a:cxnLst>
            <a:rect l="l" t="t" r="r" b="b"/>
            <a:pathLst>
              <a:path w="3415471" h="7977544">
                <a:moveTo>
                  <a:pt x="3415471" y="0"/>
                </a:moveTo>
                <a:lnTo>
                  <a:pt x="3415471" y="7977544"/>
                </a:lnTo>
                <a:lnTo>
                  <a:pt x="0" y="7977544"/>
                </a:lnTo>
                <a:lnTo>
                  <a:pt x="0" y="827960"/>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0" name="Freeform: Shape 169">
            <a:extLst>
              <a:ext uri="{FF2B5EF4-FFF2-40B4-BE49-F238E27FC236}">
                <a16:creationId xmlns:a16="http://schemas.microsoft.com/office/drawing/2014/main" id="{FCE05648-9701-416A-B35E-77015DB52257}"/>
              </a:ext>
            </a:extLst>
          </p:cNvPr>
          <p:cNvSpPr/>
          <p:nvPr/>
        </p:nvSpPr>
        <p:spPr>
          <a:xfrm>
            <a:off x="-1" y="2962986"/>
            <a:ext cx="3463019" cy="6971253"/>
          </a:xfrm>
          <a:custGeom>
            <a:avLst/>
            <a:gdLst>
              <a:gd name="connsiteX0" fmla="*/ 3463019 w 3463019"/>
              <a:gd name="connsiteY0" fmla="*/ 0 h 7168838"/>
              <a:gd name="connsiteX1" fmla="*/ 3463019 w 3463019"/>
              <a:gd name="connsiteY1" fmla="*/ 7168838 h 7168838"/>
              <a:gd name="connsiteX2" fmla="*/ 0 w 3463019"/>
              <a:gd name="connsiteY2" fmla="*/ 7168838 h 7168838"/>
              <a:gd name="connsiteX3" fmla="*/ 0 w 3463019"/>
              <a:gd name="connsiteY3" fmla="*/ 839488 h 7168838"/>
            </a:gdLst>
            <a:ahLst/>
            <a:cxnLst>
              <a:cxn ang="0">
                <a:pos x="connsiteX0" y="connsiteY0"/>
              </a:cxn>
              <a:cxn ang="0">
                <a:pos x="connsiteX1" y="connsiteY1"/>
              </a:cxn>
              <a:cxn ang="0">
                <a:pos x="connsiteX2" y="connsiteY2"/>
              </a:cxn>
              <a:cxn ang="0">
                <a:pos x="connsiteX3" y="connsiteY3"/>
              </a:cxn>
            </a:cxnLst>
            <a:rect l="l" t="t" r="r" b="b"/>
            <a:pathLst>
              <a:path w="3463019" h="7168838">
                <a:moveTo>
                  <a:pt x="3463019" y="0"/>
                </a:moveTo>
                <a:lnTo>
                  <a:pt x="3463019" y="7168838"/>
                </a:lnTo>
                <a:lnTo>
                  <a:pt x="0" y="7168838"/>
                </a:lnTo>
                <a:lnTo>
                  <a:pt x="0" y="839488"/>
                </a:lnTo>
                <a:close/>
              </a:path>
            </a:pathLst>
          </a:custGeom>
          <a:solidFill>
            <a:srgbClr val="5F7E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51" name="Picture 150">
            <a:extLst>
              <a:ext uri="{FF2B5EF4-FFF2-40B4-BE49-F238E27FC236}">
                <a16:creationId xmlns:a16="http://schemas.microsoft.com/office/drawing/2014/main" id="{3EA4BDA2-4962-406D-B949-532AF5585C24}"/>
              </a:ext>
            </a:extLst>
          </p:cNvPr>
          <p:cNvPicPr preferRelativeResize="0">
            <a:picLocks/>
          </p:cNvPicPr>
          <p:nvPr/>
        </p:nvPicPr>
        <p:blipFill rotWithShape="1">
          <a:blip r:embed="rId2"/>
          <a:srcRect l="-321" t="9591" r="321" b="23185"/>
          <a:stretch/>
        </p:blipFill>
        <p:spPr>
          <a:xfrm>
            <a:off x="4319072" y="270084"/>
            <a:ext cx="1882957" cy="1882957"/>
          </a:xfrm>
          <a:prstGeom prst="ellipse">
            <a:avLst/>
          </a:prstGeom>
          <a:solidFill>
            <a:srgbClr val="EEF2F3"/>
          </a:solidFill>
          <a:ln w="28575">
            <a:solidFill>
              <a:schemeClr val="bg1"/>
            </a:solidFill>
          </a:ln>
          <a:effectLst/>
        </p:spPr>
      </p:pic>
      <p:grpSp>
        <p:nvGrpSpPr>
          <p:cNvPr id="196" name="Group 195">
            <a:extLst>
              <a:ext uri="{FF2B5EF4-FFF2-40B4-BE49-F238E27FC236}">
                <a16:creationId xmlns:a16="http://schemas.microsoft.com/office/drawing/2014/main" id="{13D193FE-1149-4932-A69F-54054B26B3CD}"/>
              </a:ext>
            </a:extLst>
          </p:cNvPr>
          <p:cNvGrpSpPr/>
          <p:nvPr/>
        </p:nvGrpSpPr>
        <p:grpSpPr>
          <a:xfrm flipH="1">
            <a:off x="1021774" y="4480489"/>
            <a:ext cx="1355819" cy="1418109"/>
            <a:chOff x="2016383" y="8373487"/>
            <a:chExt cx="1355819" cy="1418109"/>
          </a:xfrm>
        </p:grpSpPr>
        <p:grpSp>
          <p:nvGrpSpPr>
            <p:cNvPr id="197" name="Group 196">
              <a:extLst>
                <a:ext uri="{FF2B5EF4-FFF2-40B4-BE49-F238E27FC236}">
                  <a16:creationId xmlns:a16="http://schemas.microsoft.com/office/drawing/2014/main" id="{8DC13926-B4E0-48B3-99A3-E4B817CF779A}"/>
                </a:ext>
              </a:extLst>
            </p:cNvPr>
            <p:cNvGrpSpPr/>
            <p:nvPr/>
          </p:nvGrpSpPr>
          <p:grpSpPr>
            <a:xfrm>
              <a:off x="2016383" y="8373487"/>
              <a:ext cx="1355819" cy="1355819"/>
              <a:chOff x="2016383" y="8373487"/>
              <a:chExt cx="1355819" cy="1355819"/>
            </a:xfrm>
          </p:grpSpPr>
          <p:sp>
            <p:nvSpPr>
              <p:cNvPr id="201" name="Arc 200">
                <a:extLst>
                  <a:ext uri="{FF2B5EF4-FFF2-40B4-BE49-F238E27FC236}">
                    <a16:creationId xmlns:a16="http://schemas.microsoft.com/office/drawing/2014/main" id="{565CB86C-EE3E-43F9-8084-D6FD983C221C}"/>
                  </a:ext>
                </a:extLst>
              </p:cNvPr>
              <p:cNvSpPr/>
              <p:nvPr/>
            </p:nvSpPr>
            <p:spPr>
              <a:xfrm rot="16200000">
                <a:off x="2016383" y="8373487"/>
                <a:ext cx="1355819" cy="1355819"/>
              </a:xfrm>
              <a:prstGeom prst="arc">
                <a:avLst>
                  <a:gd name="adj1" fmla="val 10910144"/>
                  <a:gd name="adj2" fmla="val 195268"/>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sp>
            <p:nvSpPr>
              <p:cNvPr id="202" name="Arc 201">
                <a:extLst>
                  <a:ext uri="{FF2B5EF4-FFF2-40B4-BE49-F238E27FC236}">
                    <a16:creationId xmlns:a16="http://schemas.microsoft.com/office/drawing/2014/main" id="{388B62C5-9A94-4C58-A3C4-21753833D654}"/>
                  </a:ext>
                </a:extLst>
              </p:cNvPr>
              <p:cNvSpPr/>
              <p:nvPr/>
            </p:nvSpPr>
            <p:spPr>
              <a:xfrm rot="16200000">
                <a:off x="2189825" y="8564409"/>
                <a:ext cx="985032" cy="985032"/>
              </a:xfrm>
              <a:prstGeom prst="arc">
                <a:avLst>
                  <a:gd name="adj1" fmla="val 10910144"/>
                  <a:gd name="adj2" fmla="val 348294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03" name="Arc 202">
                <a:extLst>
                  <a:ext uri="{FF2B5EF4-FFF2-40B4-BE49-F238E27FC236}">
                    <a16:creationId xmlns:a16="http://schemas.microsoft.com/office/drawing/2014/main" id="{9B81BB65-E56F-4BEF-9154-F09A788E4D50}"/>
                  </a:ext>
                </a:extLst>
              </p:cNvPr>
              <p:cNvSpPr/>
              <p:nvPr/>
            </p:nvSpPr>
            <p:spPr>
              <a:xfrm rot="16200000">
                <a:off x="2366925" y="8727587"/>
                <a:ext cx="635409" cy="635409"/>
              </a:xfrm>
              <a:prstGeom prst="arc">
                <a:avLst>
                  <a:gd name="adj1" fmla="val 10910144"/>
                  <a:gd name="adj2" fmla="val 537397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grpSp>
        <p:sp>
          <p:nvSpPr>
            <p:cNvPr id="198" name="Rectangle 197">
              <a:extLst>
                <a:ext uri="{FF2B5EF4-FFF2-40B4-BE49-F238E27FC236}">
                  <a16:creationId xmlns:a16="http://schemas.microsoft.com/office/drawing/2014/main" id="{C18039CE-F9BD-4A29-8114-88B832795E4C}"/>
                </a:ext>
              </a:extLst>
            </p:cNvPr>
            <p:cNvSpPr>
              <a:spLocks/>
            </p:cNvSpPr>
            <p:nvPr/>
          </p:nvSpPr>
          <p:spPr>
            <a:xfrm>
              <a:off x="2750616" y="9322211"/>
              <a:ext cx="227626"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العربية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199" name="Rectangle 198">
              <a:extLst>
                <a:ext uri="{FF2B5EF4-FFF2-40B4-BE49-F238E27FC236}">
                  <a16:creationId xmlns:a16="http://schemas.microsoft.com/office/drawing/2014/main" id="{85AF624E-B3CD-446D-AA3E-0F5B958970AC}"/>
                </a:ext>
              </a:extLst>
            </p:cNvPr>
            <p:cNvSpPr>
              <a:spLocks/>
            </p:cNvSpPr>
            <p:nvPr/>
          </p:nvSpPr>
          <p:spPr>
            <a:xfrm>
              <a:off x="2750616" y="9496445"/>
              <a:ext cx="310983"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الفرنسية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0" name="Rectangle 199">
              <a:extLst>
                <a:ext uri="{FF2B5EF4-FFF2-40B4-BE49-F238E27FC236}">
                  <a16:creationId xmlns:a16="http://schemas.microsoft.com/office/drawing/2014/main" id="{CCD1A70E-5DA4-4409-A358-B25BD7045373}"/>
                </a:ext>
              </a:extLst>
            </p:cNvPr>
            <p:cNvSpPr>
              <a:spLocks/>
            </p:cNvSpPr>
            <p:nvPr/>
          </p:nvSpPr>
          <p:spPr>
            <a:xfrm>
              <a:off x="2750616" y="9679967"/>
              <a:ext cx="338234"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الإنجليزية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204" name="Group 203">
            <a:extLst>
              <a:ext uri="{FF2B5EF4-FFF2-40B4-BE49-F238E27FC236}">
                <a16:creationId xmlns:a16="http://schemas.microsoft.com/office/drawing/2014/main" id="{E489DFE0-8A33-4950-99AA-C049479E05B7}"/>
              </a:ext>
            </a:extLst>
          </p:cNvPr>
          <p:cNvGrpSpPr/>
          <p:nvPr/>
        </p:nvGrpSpPr>
        <p:grpSpPr>
          <a:xfrm flipH="1">
            <a:off x="1011640" y="6764660"/>
            <a:ext cx="1468481" cy="1413789"/>
            <a:chOff x="2029386" y="8431591"/>
            <a:chExt cx="1468481" cy="1413789"/>
          </a:xfrm>
        </p:grpSpPr>
        <p:grpSp>
          <p:nvGrpSpPr>
            <p:cNvPr id="205" name="Group 204">
              <a:extLst>
                <a:ext uri="{FF2B5EF4-FFF2-40B4-BE49-F238E27FC236}">
                  <a16:creationId xmlns:a16="http://schemas.microsoft.com/office/drawing/2014/main" id="{A040A0CB-546A-44E7-A473-615E5FA4AC46}"/>
                </a:ext>
              </a:extLst>
            </p:cNvPr>
            <p:cNvGrpSpPr/>
            <p:nvPr/>
          </p:nvGrpSpPr>
          <p:grpSpPr>
            <a:xfrm>
              <a:off x="2029386" y="8431591"/>
              <a:ext cx="1321785" cy="1321785"/>
              <a:chOff x="2029386" y="8431591"/>
              <a:chExt cx="1321785" cy="1321785"/>
            </a:xfrm>
          </p:grpSpPr>
          <p:sp>
            <p:nvSpPr>
              <p:cNvPr id="211" name="Arc 210">
                <a:extLst>
                  <a:ext uri="{FF2B5EF4-FFF2-40B4-BE49-F238E27FC236}">
                    <a16:creationId xmlns:a16="http://schemas.microsoft.com/office/drawing/2014/main" id="{904B3A84-70A2-4586-8F21-EB7E8263BB90}"/>
                  </a:ext>
                </a:extLst>
              </p:cNvPr>
              <p:cNvSpPr/>
              <p:nvPr/>
            </p:nvSpPr>
            <p:spPr>
              <a:xfrm rot="16200000">
                <a:off x="2029386" y="8431591"/>
                <a:ext cx="1321785" cy="1321785"/>
              </a:xfrm>
              <a:prstGeom prst="arc">
                <a:avLst>
                  <a:gd name="adj1" fmla="val 10910144"/>
                  <a:gd name="adj2" fmla="val 5343485"/>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sp>
            <p:nvSpPr>
              <p:cNvPr id="212" name="Arc 211">
                <a:extLst>
                  <a:ext uri="{FF2B5EF4-FFF2-40B4-BE49-F238E27FC236}">
                    <a16:creationId xmlns:a16="http://schemas.microsoft.com/office/drawing/2014/main" id="{27C22422-3915-4A29-A25A-C2EE3248E55E}"/>
                  </a:ext>
                </a:extLst>
              </p:cNvPr>
              <p:cNvSpPr/>
              <p:nvPr/>
            </p:nvSpPr>
            <p:spPr>
              <a:xfrm rot="16200000">
                <a:off x="2155426" y="8573712"/>
                <a:ext cx="1058407" cy="1058407"/>
              </a:xfrm>
              <a:prstGeom prst="arc">
                <a:avLst>
                  <a:gd name="adj1" fmla="val 10910144"/>
                  <a:gd name="adj2" fmla="val 5304986"/>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3" name="Arc 212">
                <a:extLst>
                  <a:ext uri="{FF2B5EF4-FFF2-40B4-BE49-F238E27FC236}">
                    <a16:creationId xmlns:a16="http://schemas.microsoft.com/office/drawing/2014/main" id="{28B42A6B-E89E-4767-AC20-7F7C68E2EFB4}"/>
                  </a:ext>
                </a:extLst>
              </p:cNvPr>
              <p:cNvSpPr/>
              <p:nvPr/>
            </p:nvSpPr>
            <p:spPr>
              <a:xfrm rot="16200000">
                <a:off x="2291640" y="8699230"/>
                <a:ext cx="792311" cy="792311"/>
              </a:xfrm>
              <a:prstGeom prst="arc">
                <a:avLst>
                  <a:gd name="adj1" fmla="val 10910144"/>
                  <a:gd name="adj2" fmla="val 5314118"/>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4" name="Arc 213">
                <a:extLst>
                  <a:ext uri="{FF2B5EF4-FFF2-40B4-BE49-F238E27FC236}">
                    <a16:creationId xmlns:a16="http://schemas.microsoft.com/office/drawing/2014/main" id="{AA9698C0-D7B5-445D-9AE1-01882E592BD9}"/>
                  </a:ext>
                </a:extLst>
              </p:cNvPr>
              <p:cNvSpPr/>
              <p:nvPr/>
            </p:nvSpPr>
            <p:spPr>
              <a:xfrm rot="16200000">
                <a:off x="2416981" y="8825940"/>
                <a:ext cx="525712" cy="525712"/>
              </a:xfrm>
              <a:prstGeom prst="arc">
                <a:avLst>
                  <a:gd name="adj1" fmla="val 10910144"/>
                  <a:gd name="adj2" fmla="val 5387012"/>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5" name="Arc 214">
                <a:extLst>
                  <a:ext uri="{FF2B5EF4-FFF2-40B4-BE49-F238E27FC236}">
                    <a16:creationId xmlns:a16="http://schemas.microsoft.com/office/drawing/2014/main" id="{50FC57DA-16E5-47B4-9DB0-272B3042DE64}"/>
                  </a:ext>
                </a:extLst>
              </p:cNvPr>
              <p:cNvSpPr/>
              <p:nvPr/>
            </p:nvSpPr>
            <p:spPr>
              <a:xfrm rot="16200000">
                <a:off x="2537533" y="8939595"/>
                <a:ext cx="283884" cy="283884"/>
              </a:xfrm>
              <a:prstGeom prst="arc">
                <a:avLst>
                  <a:gd name="adj1" fmla="val 10910144"/>
                  <a:gd name="adj2" fmla="val 5627560"/>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grpSp>
        <p:sp>
          <p:nvSpPr>
            <p:cNvPr id="206" name="Rectangle 205">
              <a:extLst>
                <a:ext uri="{FF2B5EF4-FFF2-40B4-BE49-F238E27FC236}">
                  <a16:creationId xmlns:a16="http://schemas.microsoft.com/office/drawing/2014/main" id="{C308104D-70D2-468D-A54C-31785F8D5BBB}"/>
                </a:ext>
              </a:extLst>
            </p:cNvPr>
            <p:cNvSpPr>
              <a:spLocks/>
            </p:cNvSpPr>
            <p:nvPr/>
          </p:nvSpPr>
          <p:spPr>
            <a:xfrm>
              <a:off x="2720510" y="9181267"/>
              <a:ext cx="455875"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MS Office</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7" name="Rectangle 206">
              <a:extLst>
                <a:ext uri="{FF2B5EF4-FFF2-40B4-BE49-F238E27FC236}">
                  <a16:creationId xmlns:a16="http://schemas.microsoft.com/office/drawing/2014/main" id="{1D5CA749-3F6F-4AF2-9F07-4C66CA4C5645}"/>
                </a:ext>
              </a:extLst>
            </p:cNvPr>
            <p:cNvSpPr>
              <a:spLocks/>
            </p:cNvSpPr>
            <p:nvPr/>
          </p:nvSpPr>
          <p:spPr>
            <a:xfrm>
              <a:off x="2720410" y="9308188"/>
              <a:ext cx="777457"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Adobe Photoshop</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8" name="Rectangle 207">
              <a:extLst>
                <a:ext uri="{FF2B5EF4-FFF2-40B4-BE49-F238E27FC236}">
                  <a16:creationId xmlns:a16="http://schemas.microsoft.com/office/drawing/2014/main" id="{6A73022D-7752-4D6F-845D-B789C002A765}"/>
                </a:ext>
              </a:extLst>
            </p:cNvPr>
            <p:cNvSpPr>
              <a:spLocks/>
            </p:cNvSpPr>
            <p:nvPr/>
          </p:nvSpPr>
          <p:spPr>
            <a:xfrm>
              <a:off x="2720310" y="9451794"/>
              <a:ext cx="585097"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Management</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9" name="Rectangle 208">
              <a:extLst>
                <a:ext uri="{FF2B5EF4-FFF2-40B4-BE49-F238E27FC236}">
                  <a16:creationId xmlns:a16="http://schemas.microsoft.com/office/drawing/2014/main" id="{D8DCAFE4-6125-4022-912F-FA63613950D1}"/>
                </a:ext>
              </a:extLst>
            </p:cNvPr>
            <p:cNvSpPr>
              <a:spLocks/>
            </p:cNvSpPr>
            <p:nvPr/>
          </p:nvSpPr>
          <p:spPr>
            <a:xfrm>
              <a:off x="2720210" y="9592063"/>
              <a:ext cx="485710"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Leadership</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10" name="Rectangle 209">
              <a:extLst>
                <a:ext uri="{FF2B5EF4-FFF2-40B4-BE49-F238E27FC236}">
                  <a16:creationId xmlns:a16="http://schemas.microsoft.com/office/drawing/2014/main" id="{E769B65D-A356-40C9-8300-9861B54524AF}"/>
                </a:ext>
              </a:extLst>
            </p:cNvPr>
            <p:cNvSpPr>
              <a:spLocks/>
            </p:cNvSpPr>
            <p:nvPr/>
          </p:nvSpPr>
          <p:spPr>
            <a:xfrm>
              <a:off x="2720110" y="9733751"/>
              <a:ext cx="416781"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Créativité</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63" name="Group 62">
            <a:extLst>
              <a:ext uri="{FF2B5EF4-FFF2-40B4-BE49-F238E27FC236}">
                <a16:creationId xmlns:a16="http://schemas.microsoft.com/office/drawing/2014/main" id="{0639A4FB-3B73-4BC7-AD6E-9CB83BBCC22E}"/>
              </a:ext>
            </a:extLst>
          </p:cNvPr>
          <p:cNvGrpSpPr/>
          <p:nvPr/>
        </p:nvGrpSpPr>
        <p:grpSpPr>
          <a:xfrm>
            <a:off x="191694" y="2136773"/>
            <a:ext cx="2978169" cy="514387"/>
            <a:chOff x="4645405" y="2750187"/>
            <a:chExt cx="2978169" cy="514387"/>
          </a:xfrm>
        </p:grpSpPr>
        <p:grpSp>
          <p:nvGrpSpPr>
            <p:cNvPr id="68" name="Group 67">
              <a:extLst>
                <a:ext uri="{FF2B5EF4-FFF2-40B4-BE49-F238E27FC236}">
                  <a16:creationId xmlns:a16="http://schemas.microsoft.com/office/drawing/2014/main" id="{9639F53C-6CE1-492B-92AB-6D412C720D9D}"/>
                </a:ext>
              </a:extLst>
            </p:cNvPr>
            <p:cNvGrpSpPr/>
            <p:nvPr/>
          </p:nvGrpSpPr>
          <p:grpSpPr>
            <a:xfrm>
              <a:off x="4645405" y="2750187"/>
              <a:ext cx="2978169" cy="514387"/>
              <a:chOff x="1650775" y="1049143"/>
              <a:chExt cx="2978169" cy="514387"/>
            </a:xfrm>
          </p:grpSpPr>
          <p:grpSp>
            <p:nvGrpSpPr>
              <p:cNvPr id="70" name="Group 69">
                <a:extLst>
                  <a:ext uri="{FF2B5EF4-FFF2-40B4-BE49-F238E27FC236}">
                    <a16:creationId xmlns:a16="http://schemas.microsoft.com/office/drawing/2014/main" id="{71C39053-0699-4AA4-8168-633D484CA9E2}"/>
                  </a:ext>
                </a:extLst>
              </p:cNvPr>
              <p:cNvGrpSpPr/>
              <p:nvPr/>
            </p:nvGrpSpPr>
            <p:grpSpPr>
              <a:xfrm>
                <a:off x="1884162" y="1084081"/>
                <a:ext cx="2562638" cy="479449"/>
                <a:chOff x="350356" y="1086301"/>
                <a:chExt cx="2562638" cy="479449"/>
              </a:xfrm>
            </p:grpSpPr>
            <p:sp>
              <p:nvSpPr>
                <p:cNvPr id="74" name="Rectangle 73">
                  <a:extLst>
                    <a:ext uri="{FF2B5EF4-FFF2-40B4-BE49-F238E27FC236}">
                      <a16:creationId xmlns:a16="http://schemas.microsoft.com/office/drawing/2014/main" id="{49D755D7-BC55-49A4-B638-294BCEFB373D}"/>
                    </a:ext>
                  </a:extLst>
                </p:cNvPr>
                <p:cNvSpPr/>
                <p:nvPr/>
              </p:nvSpPr>
              <p:spPr>
                <a:xfrm>
                  <a:off x="1835776" y="1093710"/>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1">
                    <a:lnSpc>
                      <a:spcPct val="107000"/>
                    </a:lnSpc>
                    <a:spcAft>
                      <a:spcPts val="684"/>
                    </a:spcAft>
                  </a:pPr>
                  <a:r>
                    <a:rPr lang="ar-DZ" sz="1000" dirty="0">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latin typeface="Mothanna" panose="02000503000000000000" pitchFamily="2" charset="-78"/>
                      <a:ea typeface="Open Sans" panose="020B0606030504020204" pitchFamily="34" charset="0"/>
                      <a:cs typeface="Mothanna" panose="02000503000000000000" pitchFamily="2" charset="-78"/>
                    </a:rPr>
                    <a:t>,</a:t>
                  </a:r>
                  <a:r>
                    <a:rPr lang="ar-DZ" sz="1000" dirty="0">
                      <a:latin typeface="Mothanna" panose="02000503000000000000" pitchFamily="2" charset="-78"/>
                      <a:ea typeface="Open Sans" panose="020B0606030504020204" pitchFamily="34" charset="0"/>
                      <a:cs typeface="Mothanna" panose="02000503000000000000" pitchFamily="2" charset="-78"/>
                    </a:rPr>
                    <a:t>الرباط</a:t>
                  </a:r>
                  <a:endParaRPr lang="fr-FR" sz="900" dirty="0">
                    <a:latin typeface="Mothanna" panose="02000503000000000000" pitchFamily="2" charset="-78"/>
                    <a:ea typeface="Open Sans" panose="020B0606030504020204" pitchFamily="34" charset="0"/>
                    <a:cs typeface="Mothanna" panose="02000503000000000000" pitchFamily="2" charset="-78"/>
                  </a:endParaRPr>
                </a:p>
              </p:txBody>
            </p:sp>
            <p:sp>
              <p:nvSpPr>
                <p:cNvPr id="75" name="Rectangle 74">
                  <a:extLst>
                    <a:ext uri="{FF2B5EF4-FFF2-40B4-BE49-F238E27FC236}">
                      <a16:creationId xmlns:a16="http://schemas.microsoft.com/office/drawing/2014/main" id="{E65F64D3-B0E0-4377-A6D7-9731342794FF}"/>
                    </a:ext>
                  </a:extLst>
                </p:cNvPr>
                <p:cNvSpPr/>
                <p:nvPr/>
              </p:nvSpPr>
              <p:spPr>
                <a:xfrm>
                  <a:off x="350356" y="1086301"/>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latin typeface="Open Sans" panose="020B0606030504020204" pitchFamily="34" charset="0"/>
                    <a:ea typeface="Open Sans" panose="020B0606030504020204" pitchFamily="34" charset="0"/>
                    <a:cs typeface="Open Sans" panose="020B0606030504020204" pitchFamily="34" charset="0"/>
                  </a:endParaRPr>
                </a:p>
              </p:txBody>
            </p:sp>
            <p:sp>
              <p:nvSpPr>
                <p:cNvPr id="76" name="Rectangle 75">
                  <a:extLst>
                    <a:ext uri="{FF2B5EF4-FFF2-40B4-BE49-F238E27FC236}">
                      <a16:creationId xmlns:a16="http://schemas.microsoft.com/office/drawing/2014/main" id="{70430790-4365-4F66-B8E2-13EE2714366F}"/>
                    </a:ext>
                  </a:extLst>
                </p:cNvPr>
                <p:cNvSpPr/>
                <p:nvPr/>
              </p:nvSpPr>
              <p:spPr>
                <a:xfrm>
                  <a:off x="350356" y="1411862"/>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latin typeface="Open Sans" panose="020B0606030504020204" pitchFamily="34" charset="0"/>
                    <a:ea typeface="Open Sans" panose="020B0606030504020204" pitchFamily="34" charset="0"/>
                    <a:cs typeface="Open Sans" panose="020B0606030504020204" pitchFamily="34" charset="0"/>
                  </a:endParaRPr>
                </a:p>
              </p:txBody>
            </p:sp>
          </p:grpSp>
          <p:sp>
            <p:nvSpPr>
              <p:cNvPr id="71" name="شكل حر 78">
                <a:extLst>
                  <a:ext uri="{FF2B5EF4-FFF2-40B4-BE49-F238E27FC236}">
                    <a16:creationId xmlns:a16="http://schemas.microsoft.com/office/drawing/2014/main" id="{1F3999E9-977A-427E-85E9-5DA84DE5E581}"/>
                  </a:ext>
                </a:extLst>
              </p:cNvPr>
              <p:cNvSpPr>
                <a:spLocks noChangeAspect="1"/>
              </p:cNvSpPr>
              <p:nvPr/>
            </p:nvSpPr>
            <p:spPr>
              <a:xfrm>
                <a:off x="4497250" y="1089333"/>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chemeClr val="tx1"/>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2" name="شكل حر 85">
                <a:extLst>
                  <a:ext uri="{FF2B5EF4-FFF2-40B4-BE49-F238E27FC236}">
                    <a16:creationId xmlns:a16="http://schemas.microsoft.com/office/drawing/2014/main" id="{425625ED-0251-46BE-A7DF-A18E3B332DED}"/>
                  </a:ext>
                </a:extLst>
              </p:cNvPr>
              <p:cNvSpPr>
                <a:spLocks noChangeAspect="1"/>
              </p:cNvSpPr>
              <p:nvPr/>
            </p:nvSpPr>
            <p:spPr>
              <a:xfrm>
                <a:off x="1650775" y="1413713"/>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3" name="Freeform: Shape 72">
                <a:extLst>
                  <a:ext uri="{FF2B5EF4-FFF2-40B4-BE49-F238E27FC236}">
                    <a16:creationId xmlns:a16="http://schemas.microsoft.com/office/drawing/2014/main" id="{208A4B2E-1B68-49F9-A347-63A0E9BEAF5E}"/>
                  </a:ext>
                </a:extLst>
              </p:cNvPr>
              <p:cNvSpPr/>
              <p:nvPr/>
            </p:nvSpPr>
            <p:spPr>
              <a:xfrm>
                <a:off x="1651884" y="1049143"/>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fr-MA" sz="2800" dirty="0">
                  <a:solidFill>
                    <a:schemeClr val="tx1"/>
                  </a:solidFill>
                </a:endParaRPr>
              </a:p>
            </p:txBody>
          </p:sp>
        </p:grpSp>
        <p:grpSp>
          <p:nvGrpSpPr>
            <p:cNvPr id="65" name="Group 64">
              <a:extLst>
                <a:ext uri="{FF2B5EF4-FFF2-40B4-BE49-F238E27FC236}">
                  <a16:creationId xmlns:a16="http://schemas.microsoft.com/office/drawing/2014/main" id="{F87817DD-CE67-4D91-A0A1-0302BED5FB55}"/>
                </a:ext>
              </a:extLst>
            </p:cNvPr>
            <p:cNvGrpSpPr/>
            <p:nvPr/>
          </p:nvGrpSpPr>
          <p:grpSpPr>
            <a:xfrm>
              <a:off x="6424795" y="3127430"/>
              <a:ext cx="1189823" cy="133191"/>
              <a:chOff x="6424795" y="3127430"/>
              <a:chExt cx="1189823" cy="133191"/>
            </a:xfrm>
          </p:grpSpPr>
          <p:sp>
            <p:nvSpPr>
              <p:cNvPr id="66" name="Rectangle 65">
                <a:extLst>
                  <a:ext uri="{FF2B5EF4-FFF2-40B4-BE49-F238E27FC236}">
                    <a16:creationId xmlns:a16="http://schemas.microsoft.com/office/drawing/2014/main" id="{67DA9D75-0C0C-4C9F-872D-39933C4B088C}"/>
                  </a:ext>
                </a:extLst>
              </p:cNvPr>
              <p:cNvSpPr/>
              <p:nvPr/>
            </p:nvSpPr>
            <p:spPr>
              <a:xfrm>
                <a:off x="6424795" y="3127430"/>
                <a:ext cx="1047207" cy="124776"/>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algn="r" rtl="1">
                  <a:lnSpc>
                    <a:spcPct val="107000"/>
                  </a:lnSpc>
                  <a:spcAft>
                    <a:spcPts val="684"/>
                  </a:spcAft>
                </a:pPr>
                <a:r>
                  <a:rPr lang="ar-MA" sz="1000" dirty="0">
                    <a:solidFill>
                      <a:schemeClr val="tx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tx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67" name="Heart 66">
                <a:extLst>
                  <a:ext uri="{FF2B5EF4-FFF2-40B4-BE49-F238E27FC236}">
                    <a16:creationId xmlns:a16="http://schemas.microsoft.com/office/drawing/2014/main" id="{15B2182E-5C4E-40DE-9C59-2A684C348E0A}"/>
                  </a:ext>
                </a:extLst>
              </p:cNvPr>
              <p:cNvSpPr/>
              <p:nvPr/>
            </p:nvSpPr>
            <p:spPr>
              <a:xfrm>
                <a:off x="7489842" y="3135845"/>
                <a:ext cx="124776" cy="124776"/>
              </a:xfrm>
              <a:prstGeom prst="hear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grpSp>
      </p:grpSp>
      <p:sp>
        <p:nvSpPr>
          <p:cNvPr id="78" name="Rectangle 77">
            <a:extLst>
              <a:ext uri="{FF2B5EF4-FFF2-40B4-BE49-F238E27FC236}">
                <a16:creationId xmlns:a16="http://schemas.microsoft.com/office/drawing/2014/main" id="{D72141D3-2C3D-4064-99A5-C39096AC6418}"/>
              </a:ext>
            </a:extLst>
          </p:cNvPr>
          <p:cNvSpPr/>
          <p:nvPr/>
        </p:nvSpPr>
        <p:spPr>
          <a:xfrm>
            <a:off x="25798" y="337045"/>
            <a:ext cx="3394843" cy="3662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2800" dirty="0">
                <a:solidFill>
                  <a:schemeClr val="tx1"/>
                </a:solidFill>
                <a:latin typeface="Mothanna" panose="02000503000000000000" pitchFamily="2" charset="-78"/>
                <a:ea typeface="Times New Roman" panose="02020603050405020304" pitchFamily="18" charset="0"/>
                <a:cs typeface="Mothanna" panose="02000503000000000000" pitchFamily="2" charset="-78"/>
              </a:rPr>
              <a:t>يسرى عثمان باحلى</a:t>
            </a:r>
            <a:endParaRPr lang="fr-FR" sz="2800" dirty="0">
              <a:solidFill>
                <a:schemeClr val="tx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79" name="Text Box 5">
            <a:extLst>
              <a:ext uri="{FF2B5EF4-FFF2-40B4-BE49-F238E27FC236}">
                <a16:creationId xmlns:a16="http://schemas.microsoft.com/office/drawing/2014/main" id="{D12835A5-E67D-45B8-9744-A6B86907FD86}"/>
              </a:ext>
            </a:extLst>
          </p:cNvPr>
          <p:cNvSpPr txBox="1">
            <a:spLocks noChangeArrowheads="1"/>
          </p:cNvSpPr>
          <p:nvPr/>
        </p:nvSpPr>
        <p:spPr bwMode="auto">
          <a:xfrm>
            <a:off x="286315" y="914668"/>
            <a:ext cx="2788929" cy="86927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6350">
                <a:solidFill>
                  <a:srgbClr val="000000"/>
                </a:solidFill>
                <a:miter lim="800000"/>
                <a:headEnd/>
                <a:tailEnd/>
              </a14:hiddenLine>
            </a:ext>
          </a:extLst>
        </p:spPr>
        <p:txBody>
          <a:bodyPr vert="horz" wrap="square" lIns="78226" tIns="39113" rIns="78226" bIns="39113" numCol="1" anchor="t" anchorCtr="0" compatLnSpc="1">
            <a:prstTxWarp prst="textNoShape">
              <a:avLst/>
            </a:prstTxWarp>
            <a:spAutoFit/>
          </a:bodyPr>
          <a:lstStyle/>
          <a:p>
            <a:pPr algn="just" rtl="1"/>
            <a:r>
              <a:rPr lang="ar-MA" sz="1027" dirty="0">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endParaRPr lang="fr-FR" sz="1027" dirty="0">
              <a:latin typeface="Mothanna" panose="02000503000000000000" pitchFamily="2" charset="-78"/>
              <a:cs typeface="Mothanna" panose="02000503000000000000" pitchFamily="2" charset="-78"/>
            </a:endParaRPr>
          </a:p>
        </p:txBody>
      </p:sp>
      <p:sp>
        <p:nvSpPr>
          <p:cNvPr id="80" name="Freeform: Shape 79">
            <a:extLst>
              <a:ext uri="{FF2B5EF4-FFF2-40B4-BE49-F238E27FC236}">
                <a16:creationId xmlns:a16="http://schemas.microsoft.com/office/drawing/2014/main" id="{2911B796-954D-4ED8-AE30-258E5E38E26E}"/>
              </a:ext>
            </a:extLst>
          </p:cNvPr>
          <p:cNvSpPr/>
          <p:nvPr/>
        </p:nvSpPr>
        <p:spPr>
          <a:xfrm>
            <a:off x="3601475" y="3015215"/>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buSzPct val="150000"/>
            </a:pPr>
            <a:r>
              <a:rPr lang="ar-MA" sz="2400" b="1" dirty="0">
                <a:solidFill>
                  <a:schemeClr val="tx1"/>
                </a:solidFill>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3200" b="1" dirty="0">
              <a:solidFill>
                <a:schemeClr val="tx1"/>
              </a:solidFill>
              <a:latin typeface="Mothanna" panose="02000503000000000000" pitchFamily="2" charset="-78"/>
              <a:ea typeface="Calibri" panose="020F0502020204030204" pitchFamily="34" charset="0"/>
              <a:cs typeface="Mothanna" panose="02000503000000000000" pitchFamily="2" charset="-78"/>
            </a:endParaRPr>
          </a:p>
        </p:txBody>
      </p:sp>
      <p:grpSp>
        <p:nvGrpSpPr>
          <p:cNvPr id="81" name="Group 80">
            <a:extLst>
              <a:ext uri="{FF2B5EF4-FFF2-40B4-BE49-F238E27FC236}">
                <a16:creationId xmlns:a16="http://schemas.microsoft.com/office/drawing/2014/main" id="{7A3B1558-8537-414D-9B83-EA294FCE4DA3}"/>
              </a:ext>
            </a:extLst>
          </p:cNvPr>
          <p:cNvGrpSpPr/>
          <p:nvPr/>
        </p:nvGrpSpPr>
        <p:grpSpPr>
          <a:xfrm>
            <a:off x="3602278" y="3528757"/>
            <a:ext cx="3125735" cy="1720279"/>
            <a:chOff x="3490954" y="3231962"/>
            <a:chExt cx="3125735" cy="1720279"/>
          </a:xfrm>
        </p:grpSpPr>
        <p:grpSp>
          <p:nvGrpSpPr>
            <p:cNvPr id="82" name="Group 81">
              <a:extLst>
                <a:ext uri="{FF2B5EF4-FFF2-40B4-BE49-F238E27FC236}">
                  <a16:creationId xmlns:a16="http://schemas.microsoft.com/office/drawing/2014/main" id="{88DFBBCE-6F19-451F-82FF-531A11E4EDD3}"/>
                </a:ext>
              </a:extLst>
            </p:cNvPr>
            <p:cNvGrpSpPr/>
            <p:nvPr/>
          </p:nvGrpSpPr>
          <p:grpSpPr>
            <a:xfrm>
              <a:off x="3490954" y="3231962"/>
              <a:ext cx="3125735" cy="1630863"/>
              <a:chOff x="1104509" y="1073555"/>
              <a:chExt cx="3125735" cy="1630863"/>
            </a:xfrm>
          </p:grpSpPr>
          <p:sp>
            <p:nvSpPr>
              <p:cNvPr id="85" name="Subtitle 2">
                <a:extLst>
                  <a:ext uri="{FF2B5EF4-FFF2-40B4-BE49-F238E27FC236}">
                    <a16:creationId xmlns:a16="http://schemas.microsoft.com/office/drawing/2014/main" id="{92ED42CE-E650-4C53-AFC6-13D667AE2524}"/>
                  </a:ext>
                </a:extLst>
              </p:cNvPr>
              <p:cNvSpPr/>
              <p:nvPr/>
            </p:nvSpPr>
            <p:spPr>
              <a:xfrm>
                <a:off x="1104509" y="1073555"/>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6" name="Rectangle: Rounded Corners 85">
                <a:extLst>
                  <a:ext uri="{FF2B5EF4-FFF2-40B4-BE49-F238E27FC236}">
                    <a16:creationId xmlns:a16="http://schemas.microsoft.com/office/drawing/2014/main" id="{1D9EF686-597B-4FBF-975D-6100D1DCD99F}"/>
                  </a:ext>
                </a:extLst>
              </p:cNvPr>
              <p:cNvSpPr/>
              <p:nvPr/>
            </p:nvSpPr>
            <p:spPr>
              <a:xfrm>
                <a:off x="3696497" y="1166432"/>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7" name="Rectangle: Rounded Corners 86">
                <a:extLst>
                  <a:ext uri="{FF2B5EF4-FFF2-40B4-BE49-F238E27FC236}">
                    <a16:creationId xmlns:a16="http://schemas.microsoft.com/office/drawing/2014/main" id="{2AA9FA5B-0FBB-4689-A068-D04C2B5F7133}"/>
                  </a:ext>
                </a:extLst>
              </p:cNvPr>
              <p:cNvSpPr/>
              <p:nvPr/>
            </p:nvSpPr>
            <p:spPr>
              <a:xfrm>
                <a:off x="3699009" y="1788415"/>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8" name="Rectangle: Rounded Corners 87">
                <a:extLst>
                  <a:ext uri="{FF2B5EF4-FFF2-40B4-BE49-F238E27FC236}">
                    <a16:creationId xmlns:a16="http://schemas.microsoft.com/office/drawing/2014/main" id="{C947918F-BFE3-4567-8CBF-3FFB6792A90C}"/>
                  </a:ext>
                </a:extLst>
              </p:cNvPr>
              <p:cNvSpPr/>
              <p:nvPr/>
            </p:nvSpPr>
            <p:spPr>
              <a:xfrm>
                <a:off x="3701521" y="2380418"/>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grpSp>
        <p:sp>
          <p:nvSpPr>
            <p:cNvPr id="83" name="Subtitle 2">
              <a:extLst>
                <a:ext uri="{FF2B5EF4-FFF2-40B4-BE49-F238E27FC236}">
                  <a16:creationId xmlns:a16="http://schemas.microsoft.com/office/drawing/2014/main" id="{A8805564-1285-4685-B252-B0460393FAC0}"/>
                </a:ext>
              </a:extLst>
            </p:cNvPr>
            <p:cNvSpPr/>
            <p:nvPr/>
          </p:nvSpPr>
          <p:spPr>
            <a:xfrm>
              <a:off x="3497770" y="3857924"/>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4" name="Subtitle 2">
              <a:extLst>
                <a:ext uri="{FF2B5EF4-FFF2-40B4-BE49-F238E27FC236}">
                  <a16:creationId xmlns:a16="http://schemas.microsoft.com/office/drawing/2014/main" id="{036A709B-117C-4253-971E-C9DAADCEE48F}"/>
                </a:ext>
              </a:extLst>
            </p:cNvPr>
            <p:cNvSpPr/>
            <p:nvPr/>
          </p:nvSpPr>
          <p:spPr>
            <a:xfrm>
              <a:off x="3490954" y="4453906"/>
              <a:ext cx="2539809"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89" name="Freeform: Shape 88">
            <a:extLst>
              <a:ext uri="{FF2B5EF4-FFF2-40B4-BE49-F238E27FC236}">
                <a16:creationId xmlns:a16="http://schemas.microsoft.com/office/drawing/2014/main" id="{434974EE-8401-4A3D-B7AB-F7AF7355368F}"/>
              </a:ext>
            </a:extLst>
          </p:cNvPr>
          <p:cNvSpPr/>
          <p:nvPr/>
        </p:nvSpPr>
        <p:spPr>
          <a:xfrm>
            <a:off x="3605404" y="5661008"/>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lnSpc>
                <a:spcPct val="107000"/>
              </a:lnSpc>
              <a:spcAft>
                <a:spcPts val="684"/>
              </a:spcAft>
              <a:buSzPct val="150000"/>
            </a:pPr>
            <a:r>
              <a:rPr lang="ar-MA" sz="2400" b="1" dirty="0">
                <a:solidFill>
                  <a:schemeClr val="tx1"/>
                </a:solidFill>
                <a:latin typeface="Mothanna" panose="02000503000000000000" pitchFamily="2" charset="-78"/>
                <a:cs typeface="Mothanna" panose="02000503000000000000" pitchFamily="2" charset="-78"/>
              </a:rPr>
              <a:t>خبـرات العمـل</a:t>
            </a:r>
          </a:p>
        </p:txBody>
      </p:sp>
      <p:grpSp>
        <p:nvGrpSpPr>
          <p:cNvPr id="90" name="Group 89">
            <a:extLst>
              <a:ext uri="{FF2B5EF4-FFF2-40B4-BE49-F238E27FC236}">
                <a16:creationId xmlns:a16="http://schemas.microsoft.com/office/drawing/2014/main" id="{DD5ED3D9-D8C5-4C49-B17F-9016887E0161}"/>
              </a:ext>
            </a:extLst>
          </p:cNvPr>
          <p:cNvGrpSpPr/>
          <p:nvPr/>
        </p:nvGrpSpPr>
        <p:grpSpPr>
          <a:xfrm>
            <a:off x="3583470" y="6159582"/>
            <a:ext cx="3175100" cy="2322733"/>
            <a:chOff x="-507770" y="6600311"/>
            <a:chExt cx="3833509" cy="2322733"/>
          </a:xfrm>
        </p:grpSpPr>
        <p:sp>
          <p:nvSpPr>
            <p:cNvPr id="91" name="Subtitle 2">
              <a:extLst>
                <a:ext uri="{FF2B5EF4-FFF2-40B4-BE49-F238E27FC236}">
                  <a16:creationId xmlns:a16="http://schemas.microsoft.com/office/drawing/2014/main" id="{2947D5FF-C086-472D-B510-C663D245A642}"/>
                </a:ext>
              </a:extLst>
            </p:cNvPr>
            <p:cNvSpPr/>
            <p:nvPr/>
          </p:nvSpPr>
          <p:spPr>
            <a:xfrm>
              <a:off x="-291576" y="6600311"/>
              <a:ext cx="3617315" cy="865103"/>
            </a:xfrm>
            <a:prstGeom prst="rect">
              <a:avLst/>
            </a:prstGeom>
            <a:noFill/>
            <a:ln cap="flat">
              <a:noFill/>
              <a:prstDash val="solid"/>
            </a:ln>
          </p:spPr>
          <p:txBody>
            <a:bodyPr vert="horz" wrap="square" lIns="78226" tIns="39113" rIns="78226" bIns="39113" anchor="t" anchorCtr="0" compatLnSpc="0">
              <a:noAutofit/>
            </a:bodyPr>
            <a:lstStyle/>
            <a:p>
              <a:pPr marL="171450" indent="-171450" algn="r" rtl="1">
                <a:buFont typeface="Wingdings" panose="05000000000000000000" pitchFamily="2" charset="2"/>
                <a:buChar char="§"/>
              </a:pPr>
              <a:r>
                <a:rPr lang="fr-FR" sz="1050" b="1" dirty="0">
                  <a:latin typeface="Mothanna" panose="02000503000000000000" pitchFamily="2" charset="-78"/>
                  <a:ea typeface="Times New Roman" panose="02020603050405020304" pitchFamily="18" charset="0"/>
                  <a:cs typeface="Mothanna" panose="02000503000000000000" pitchFamily="2" charset="-78"/>
                </a:rPr>
                <a:t>|</a:t>
              </a:r>
              <a:r>
                <a:rPr lang="ar-MA" sz="1050"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ea typeface="Times New Roman" panose="02020603050405020304" pitchFamily="18" charset="0"/>
                  <a:cs typeface="Mothanna" panose="02000503000000000000" pitchFamily="2" charset="-78"/>
                </a:rPr>
                <a:t> </a:t>
              </a:r>
              <a:r>
                <a:rPr lang="fr-MA" sz="1050" dirty="0">
                  <a:ea typeface="Times New Roman" panose="02020603050405020304" pitchFamily="18" charset="0"/>
                  <a:cs typeface="Mothanna" panose="02000503000000000000" pitchFamily="2" charset="-78"/>
                </a:rPr>
                <a:t>/</a:t>
              </a:r>
              <a:r>
                <a:rPr lang="fr-MA" sz="1050" b="1" dirty="0">
                  <a:ea typeface="Times New Roman" panose="02020603050405020304" pitchFamily="18" charset="0"/>
                  <a:cs typeface="Mothanna" panose="02000503000000000000" pitchFamily="2" charset="-78"/>
                </a:rPr>
                <a:t> </a:t>
              </a:r>
              <a:r>
                <a:rPr lang="ar-MA" sz="1050"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latin typeface="Mothanna" panose="02000503000000000000" pitchFamily="2" charset="-78"/>
                <a:ea typeface="Times New Roman" panose="02020603050405020304" pitchFamily="18" charset="0"/>
                <a:cs typeface="Mothanna" panose="02000503000000000000" pitchFamily="2" charset="-78"/>
              </a:endParaRPr>
            </a:p>
          </p:txBody>
        </p:sp>
        <p:sp>
          <p:nvSpPr>
            <p:cNvPr id="92" name="Subtitle 2">
              <a:extLst>
                <a:ext uri="{FF2B5EF4-FFF2-40B4-BE49-F238E27FC236}">
                  <a16:creationId xmlns:a16="http://schemas.microsoft.com/office/drawing/2014/main" id="{A09E5DF6-5FDC-4CB3-A52A-2B775BC20AB1}"/>
                </a:ext>
              </a:extLst>
            </p:cNvPr>
            <p:cNvSpPr/>
            <p:nvPr/>
          </p:nvSpPr>
          <p:spPr>
            <a:xfrm>
              <a:off x="-507770" y="7795690"/>
              <a:ext cx="3833508" cy="1127354"/>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50" b="1" dirty="0">
                  <a:latin typeface="Mothanna" panose="02000503000000000000" pitchFamily="2" charset="-78"/>
                  <a:ea typeface="Times New Roman" panose="02020603050405020304" pitchFamily="18" charset="0"/>
                  <a:cs typeface="Mothanna" panose="02000503000000000000" pitchFamily="2" charset="-78"/>
                </a:rPr>
                <a:t>|</a:t>
              </a:r>
              <a:r>
                <a:rPr lang="ar-MA" sz="1050"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ea typeface="Times New Roman" panose="02020603050405020304" pitchFamily="18" charset="0"/>
                  <a:cs typeface="Mothanna" panose="02000503000000000000" pitchFamily="2" charset="-78"/>
                </a:rPr>
                <a:t> </a:t>
              </a:r>
              <a:r>
                <a:rPr lang="fr-MA" sz="1050" dirty="0">
                  <a:ea typeface="Times New Roman" panose="02020603050405020304" pitchFamily="18" charset="0"/>
                  <a:cs typeface="Mothanna" panose="02000503000000000000" pitchFamily="2" charset="-78"/>
                </a:rPr>
                <a:t>/</a:t>
              </a:r>
              <a:r>
                <a:rPr lang="fr-MA" sz="1050" b="1" dirty="0">
                  <a:ea typeface="Times New Roman" panose="02020603050405020304" pitchFamily="18" charset="0"/>
                  <a:cs typeface="Mothanna" panose="02000503000000000000" pitchFamily="2" charset="-78"/>
                </a:rPr>
                <a:t> </a:t>
              </a:r>
              <a:r>
                <a:rPr lang="ar-MA" sz="1050"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latin typeface="Mothanna" panose="02000503000000000000" pitchFamily="2" charset="-78"/>
                <a:ea typeface="Times New Roman" panose="02020603050405020304" pitchFamily="18" charset="0"/>
                <a:cs typeface="Mothanna" panose="02000503000000000000" pitchFamily="2" charset="-78"/>
              </a:endParaRPr>
            </a:p>
          </p:txBody>
        </p:sp>
      </p:grpSp>
      <p:sp>
        <p:nvSpPr>
          <p:cNvPr id="93" name="Rectangle: Rounded Corners 92">
            <a:extLst>
              <a:ext uri="{FF2B5EF4-FFF2-40B4-BE49-F238E27FC236}">
                <a16:creationId xmlns:a16="http://schemas.microsoft.com/office/drawing/2014/main" id="{178F3FA2-0BB8-4724-96A3-337B50A01A34}"/>
              </a:ext>
            </a:extLst>
          </p:cNvPr>
          <p:cNvSpPr/>
          <p:nvPr/>
        </p:nvSpPr>
        <p:spPr>
          <a:xfrm>
            <a:off x="3609094" y="8840731"/>
            <a:ext cx="3161711"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DZ" sz="2400" b="1" dirty="0">
                <a:solidFill>
                  <a:schemeClr val="tx1"/>
                </a:solidFill>
                <a:latin typeface="Mothanna" panose="02000503000000000000" pitchFamily="2" charset="-78"/>
                <a:cs typeface="Mothanna" panose="02000503000000000000" pitchFamily="2" charset="-78"/>
              </a:rPr>
              <a:t>الإنجـازات</a:t>
            </a:r>
            <a:endParaRPr lang="ar-MA" sz="2400" b="1" dirty="0">
              <a:solidFill>
                <a:schemeClr val="tx1"/>
              </a:solidFill>
              <a:latin typeface="Mothanna" panose="02000503000000000000" pitchFamily="2" charset="-78"/>
              <a:cs typeface="Mothanna" panose="02000503000000000000" pitchFamily="2" charset="-78"/>
            </a:endParaRPr>
          </a:p>
        </p:txBody>
      </p:sp>
      <p:sp>
        <p:nvSpPr>
          <p:cNvPr id="94" name="Subtitle 2">
            <a:extLst>
              <a:ext uri="{FF2B5EF4-FFF2-40B4-BE49-F238E27FC236}">
                <a16:creationId xmlns:a16="http://schemas.microsoft.com/office/drawing/2014/main" id="{DC97D150-6F97-4E9A-9203-F26E28B9899C}"/>
              </a:ext>
            </a:extLst>
          </p:cNvPr>
          <p:cNvSpPr/>
          <p:nvPr/>
        </p:nvSpPr>
        <p:spPr>
          <a:xfrm>
            <a:off x="3609094" y="9242917"/>
            <a:ext cx="31138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latin typeface="Mothanna" panose="02000503000000000000" pitchFamily="2" charset="-78"/>
                <a:ea typeface="Times New Roman" panose="02020603050405020304" pitchFamily="18" charset="0"/>
                <a:cs typeface="Mothanna" panose="02000503000000000000" pitchFamily="2" charset="-78"/>
              </a:rPr>
              <a:t>:</a:t>
            </a:r>
            <a:r>
              <a:rPr lang="ar-DZ" sz="1027" dirty="0">
                <a:latin typeface="Mothanna" panose="02000503000000000000" pitchFamily="2" charset="-78"/>
                <a:ea typeface="Times New Roman" panose="02020603050405020304" pitchFamily="18" charset="0"/>
                <a:cs typeface="Mothanna" panose="02000503000000000000" pitchFamily="2" charset="-78"/>
              </a:rPr>
              <a:t> ,,,,,,,,,,,,,,,,,,,,,,,,,,,,,,,,,,,,,,,,,,,,,,,,</a:t>
            </a:r>
            <a:endParaRPr lang="ar-MA" sz="1027" dirty="0">
              <a:latin typeface="Mothanna" panose="02000503000000000000" pitchFamily="2" charset="-78"/>
              <a:ea typeface="Times New Roman" panose="02020603050405020304" pitchFamily="18" charset="0"/>
              <a:cs typeface="Mothanna" panose="02000503000000000000" pitchFamily="2" charset="-78"/>
            </a:endParaRPr>
          </a:p>
        </p:txBody>
      </p:sp>
      <p:sp>
        <p:nvSpPr>
          <p:cNvPr id="95" name="Freeform: Shape 94">
            <a:extLst>
              <a:ext uri="{FF2B5EF4-FFF2-40B4-BE49-F238E27FC236}">
                <a16:creationId xmlns:a16="http://schemas.microsoft.com/office/drawing/2014/main" id="{EF6351DA-DD75-4FF2-93B9-FA1DF7FFFE92}"/>
              </a:ext>
            </a:extLst>
          </p:cNvPr>
          <p:cNvSpPr/>
          <p:nvPr/>
        </p:nvSpPr>
        <p:spPr>
          <a:xfrm>
            <a:off x="220018" y="3805647"/>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lnSpc>
                <a:spcPct val="107000"/>
              </a:lnSpc>
              <a:spcAft>
                <a:spcPts val="684"/>
              </a:spcAft>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اللغـات</a:t>
            </a:r>
          </a:p>
        </p:txBody>
      </p:sp>
      <p:sp>
        <p:nvSpPr>
          <p:cNvPr id="97" name="Rectangle: Rounded Corners 96">
            <a:extLst>
              <a:ext uri="{FF2B5EF4-FFF2-40B4-BE49-F238E27FC236}">
                <a16:creationId xmlns:a16="http://schemas.microsoft.com/office/drawing/2014/main" id="{45473BB4-F6A1-4F7B-AAAA-1E7A38AD3B7C}"/>
              </a:ext>
            </a:extLst>
          </p:cNvPr>
          <p:cNvSpPr/>
          <p:nvPr/>
        </p:nvSpPr>
        <p:spPr>
          <a:xfrm>
            <a:off x="1203306" y="6263432"/>
            <a:ext cx="2196000"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MA" sz="2400" b="1" dirty="0">
                <a:solidFill>
                  <a:schemeClr val="bg1"/>
                </a:solidFill>
                <a:latin typeface="Mothanna" panose="02000503000000000000" pitchFamily="2" charset="-78"/>
                <a:cs typeface="Mothanna" panose="02000503000000000000" pitchFamily="2" charset="-78"/>
              </a:rPr>
              <a:t>المه</a:t>
            </a:r>
            <a:r>
              <a:rPr lang="ar-DZ" sz="2400" b="1" dirty="0">
                <a:solidFill>
                  <a:schemeClr val="bg1"/>
                </a:solidFill>
                <a:latin typeface="Mothanna" panose="02000503000000000000" pitchFamily="2" charset="-78"/>
                <a:cs typeface="Mothanna" panose="02000503000000000000" pitchFamily="2" charset="-78"/>
              </a:rPr>
              <a:t>ــ</a:t>
            </a:r>
            <a:r>
              <a:rPr lang="ar-MA" sz="2400" b="1" dirty="0">
                <a:solidFill>
                  <a:schemeClr val="bg1"/>
                </a:solidFill>
                <a:latin typeface="Mothanna" panose="02000503000000000000" pitchFamily="2" charset="-78"/>
                <a:cs typeface="Mothanna" panose="02000503000000000000" pitchFamily="2" charset="-78"/>
              </a:rPr>
              <a:t>ارات</a:t>
            </a:r>
            <a:r>
              <a:rPr lang="fr-FR" sz="2400" b="1" dirty="0">
                <a:solidFill>
                  <a:schemeClr val="bg1"/>
                </a:solidFill>
                <a:latin typeface="Mothanna" panose="02000503000000000000" pitchFamily="2" charset="-78"/>
                <a:cs typeface="Mothanna" panose="02000503000000000000" pitchFamily="2" charset="-78"/>
              </a:rPr>
              <a:t> </a:t>
            </a:r>
          </a:p>
        </p:txBody>
      </p:sp>
      <p:sp>
        <p:nvSpPr>
          <p:cNvPr id="106" name="Rectangle: Rounded Corners 105">
            <a:extLst>
              <a:ext uri="{FF2B5EF4-FFF2-40B4-BE49-F238E27FC236}">
                <a16:creationId xmlns:a16="http://schemas.microsoft.com/office/drawing/2014/main" id="{3863A7C6-B47A-42F4-9B61-28F865EEBAFD}"/>
              </a:ext>
            </a:extLst>
          </p:cNvPr>
          <p:cNvSpPr/>
          <p:nvPr/>
        </p:nvSpPr>
        <p:spPr>
          <a:xfrm>
            <a:off x="997384" y="8544595"/>
            <a:ext cx="2354048"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MA" sz="1800" b="1" dirty="0">
                <a:solidFill>
                  <a:schemeClr val="bg1"/>
                </a:solidFill>
                <a:latin typeface="Mothanna" panose="02000503000000000000" pitchFamily="2" charset="-78"/>
                <a:cs typeface="Mothanna" panose="02000503000000000000" pitchFamily="2" charset="-78"/>
              </a:rPr>
              <a:t>الإهتمامـات والهوايـات</a:t>
            </a:r>
            <a:endParaRPr lang="fr-FR" sz="1800" b="1" dirty="0">
              <a:solidFill>
                <a:schemeClr val="bg1"/>
              </a:solidFill>
              <a:latin typeface="Mothanna" panose="02000503000000000000" pitchFamily="2" charset="-78"/>
              <a:cs typeface="Mothanna" panose="02000503000000000000" pitchFamily="2" charset="-78"/>
            </a:endParaRPr>
          </a:p>
        </p:txBody>
      </p:sp>
      <p:graphicFrame>
        <p:nvGraphicFramePr>
          <p:cNvPr id="107" name="Table 106">
            <a:extLst>
              <a:ext uri="{FF2B5EF4-FFF2-40B4-BE49-F238E27FC236}">
                <a16:creationId xmlns:a16="http://schemas.microsoft.com/office/drawing/2014/main" id="{52200FF1-8F1D-4371-94B1-8098DBFB804F}"/>
              </a:ext>
            </a:extLst>
          </p:cNvPr>
          <p:cNvGraphicFramePr>
            <a:graphicFrameLocks noGrp="1"/>
          </p:cNvGraphicFramePr>
          <p:nvPr>
            <p:extLst>
              <p:ext uri="{D42A27DB-BD31-4B8C-83A1-F6EECF244321}">
                <p14:modId xmlns:p14="http://schemas.microsoft.com/office/powerpoint/2010/main" val="1660254815"/>
              </p:ext>
            </p:extLst>
          </p:nvPr>
        </p:nvGraphicFramePr>
        <p:xfrm>
          <a:off x="1291864" y="8993422"/>
          <a:ext cx="1931918" cy="640074"/>
        </p:xfrm>
        <a:graphic>
          <a:graphicData uri="http://schemas.openxmlformats.org/drawingml/2006/table">
            <a:tbl>
              <a:tblPr firstRow="1" bandRow="1">
                <a:tableStyleId>{5C22544A-7EE6-4342-B048-85BDC9FD1C3A}</a:tableStyleId>
              </a:tblPr>
              <a:tblGrid>
                <a:gridCol w="1931918">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spTree>
    <p:extLst>
      <p:ext uri="{BB962C8B-B14F-4D97-AF65-F5344CB8AC3E}">
        <p14:creationId xmlns:p14="http://schemas.microsoft.com/office/powerpoint/2010/main" val="48620982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193</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YOUSSEFF BAHLA</dc:creator>
  <cp:lastModifiedBy>YUSF</cp:lastModifiedBy>
  <cp:revision>228</cp:revision>
  <dcterms:created xsi:type="dcterms:W3CDTF">2015-07-03T12:55:42Z</dcterms:created>
  <dcterms:modified xsi:type="dcterms:W3CDTF">2018-11-25T19:27:55Z</dcterms:modified>
</cp:coreProperties>
</file>