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7E64"/>
    <a:srgbClr val="1A222D"/>
    <a:srgbClr val="333333"/>
    <a:srgbClr val="F73939"/>
    <a:srgbClr val="2A7FA0"/>
    <a:srgbClr val="F6B5B3"/>
    <a:srgbClr val="435470"/>
    <a:srgbClr val="E9CBC9"/>
    <a:srgbClr val="A6A6A6"/>
    <a:srgbClr val="434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98" d="100"/>
          <a:sy n="98" d="100"/>
        </p:scale>
        <p:origin x="510" y="7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17-03-1440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25/11/2018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25/11/2018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25/11/2018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25/11/2018</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BBEB92F-2C9D-42A0-B041-AF5A53E9C68D}"/>
              </a:ext>
            </a:extLst>
          </p:cNvPr>
          <p:cNvSpPr/>
          <p:nvPr/>
        </p:nvSpPr>
        <p:spPr>
          <a:xfrm>
            <a:off x="3463019" y="-11200"/>
            <a:ext cx="3415471" cy="3876719"/>
          </a:xfrm>
          <a:prstGeom prst="rect">
            <a:avLst/>
          </a:prstGeom>
          <a:solidFill>
            <a:srgbClr val="5F7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6" name="Freeform: Shape 165">
            <a:extLst>
              <a:ext uri="{FF2B5EF4-FFF2-40B4-BE49-F238E27FC236}">
                <a16:creationId xmlns:a16="http://schemas.microsoft.com/office/drawing/2014/main" id="{DE711ACE-591E-40B4-ACD2-E55EC2D9D4DB}"/>
              </a:ext>
            </a:extLst>
          </p:cNvPr>
          <p:cNvSpPr/>
          <p:nvPr/>
        </p:nvSpPr>
        <p:spPr>
          <a:xfrm>
            <a:off x="3463019" y="2153323"/>
            <a:ext cx="3415471" cy="7766327"/>
          </a:xfrm>
          <a:custGeom>
            <a:avLst/>
            <a:gdLst>
              <a:gd name="connsiteX0" fmla="*/ 3415471 w 3415471"/>
              <a:gd name="connsiteY0" fmla="*/ 0 h 7977544"/>
              <a:gd name="connsiteX1" fmla="*/ 3415471 w 3415471"/>
              <a:gd name="connsiteY1" fmla="*/ 7977544 h 7977544"/>
              <a:gd name="connsiteX2" fmla="*/ 0 w 3415471"/>
              <a:gd name="connsiteY2" fmla="*/ 7977544 h 7977544"/>
              <a:gd name="connsiteX3" fmla="*/ 0 w 3415471"/>
              <a:gd name="connsiteY3" fmla="*/ 827960 h 7977544"/>
            </a:gdLst>
            <a:ahLst/>
            <a:cxnLst>
              <a:cxn ang="0">
                <a:pos x="connsiteX0" y="connsiteY0"/>
              </a:cxn>
              <a:cxn ang="0">
                <a:pos x="connsiteX1" y="connsiteY1"/>
              </a:cxn>
              <a:cxn ang="0">
                <a:pos x="connsiteX2" y="connsiteY2"/>
              </a:cxn>
              <a:cxn ang="0">
                <a:pos x="connsiteX3" y="connsiteY3"/>
              </a:cxn>
            </a:cxnLst>
            <a:rect l="l" t="t" r="r" b="b"/>
            <a:pathLst>
              <a:path w="3415471" h="7977544">
                <a:moveTo>
                  <a:pt x="3415471" y="0"/>
                </a:moveTo>
                <a:lnTo>
                  <a:pt x="3415471" y="7977544"/>
                </a:lnTo>
                <a:lnTo>
                  <a:pt x="0" y="7977544"/>
                </a:lnTo>
                <a:lnTo>
                  <a:pt x="0" y="82796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0" name="Freeform: Shape 169">
            <a:extLst>
              <a:ext uri="{FF2B5EF4-FFF2-40B4-BE49-F238E27FC236}">
                <a16:creationId xmlns:a16="http://schemas.microsoft.com/office/drawing/2014/main" id="{FCE05648-9701-416A-B35E-77015DB52257}"/>
              </a:ext>
            </a:extLst>
          </p:cNvPr>
          <p:cNvSpPr/>
          <p:nvPr/>
        </p:nvSpPr>
        <p:spPr>
          <a:xfrm>
            <a:off x="-1" y="2962986"/>
            <a:ext cx="3463019" cy="6971253"/>
          </a:xfrm>
          <a:custGeom>
            <a:avLst/>
            <a:gdLst>
              <a:gd name="connsiteX0" fmla="*/ 3463019 w 3463019"/>
              <a:gd name="connsiteY0" fmla="*/ 0 h 7168838"/>
              <a:gd name="connsiteX1" fmla="*/ 3463019 w 3463019"/>
              <a:gd name="connsiteY1" fmla="*/ 7168838 h 7168838"/>
              <a:gd name="connsiteX2" fmla="*/ 0 w 3463019"/>
              <a:gd name="connsiteY2" fmla="*/ 7168838 h 7168838"/>
              <a:gd name="connsiteX3" fmla="*/ 0 w 3463019"/>
              <a:gd name="connsiteY3" fmla="*/ 839488 h 7168838"/>
            </a:gdLst>
            <a:ahLst/>
            <a:cxnLst>
              <a:cxn ang="0">
                <a:pos x="connsiteX0" y="connsiteY0"/>
              </a:cxn>
              <a:cxn ang="0">
                <a:pos x="connsiteX1" y="connsiteY1"/>
              </a:cxn>
              <a:cxn ang="0">
                <a:pos x="connsiteX2" y="connsiteY2"/>
              </a:cxn>
              <a:cxn ang="0">
                <a:pos x="connsiteX3" y="connsiteY3"/>
              </a:cxn>
            </a:cxnLst>
            <a:rect l="l" t="t" r="r" b="b"/>
            <a:pathLst>
              <a:path w="3463019" h="7168838">
                <a:moveTo>
                  <a:pt x="3463019" y="0"/>
                </a:moveTo>
                <a:lnTo>
                  <a:pt x="3463019" y="7168838"/>
                </a:lnTo>
                <a:lnTo>
                  <a:pt x="0" y="7168838"/>
                </a:lnTo>
                <a:lnTo>
                  <a:pt x="0" y="839488"/>
                </a:lnTo>
                <a:close/>
              </a:path>
            </a:pathLst>
          </a:custGeom>
          <a:solidFill>
            <a:srgbClr val="5F7E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51" name="Picture 150">
            <a:extLst>
              <a:ext uri="{FF2B5EF4-FFF2-40B4-BE49-F238E27FC236}">
                <a16:creationId xmlns:a16="http://schemas.microsoft.com/office/drawing/2014/main" id="{3EA4BDA2-4962-406D-B949-532AF5585C24}"/>
              </a:ext>
            </a:extLst>
          </p:cNvPr>
          <p:cNvPicPr preferRelativeResize="0">
            <a:picLocks/>
          </p:cNvPicPr>
          <p:nvPr/>
        </p:nvPicPr>
        <p:blipFill rotWithShape="1">
          <a:blip r:embed="rId2"/>
          <a:srcRect l="-321" t="9591" r="321" b="23185"/>
          <a:stretch/>
        </p:blipFill>
        <p:spPr>
          <a:xfrm>
            <a:off x="4319072" y="270084"/>
            <a:ext cx="1882957" cy="1882957"/>
          </a:xfrm>
          <a:prstGeom prst="ellipse">
            <a:avLst/>
          </a:prstGeom>
          <a:solidFill>
            <a:srgbClr val="EEF2F3"/>
          </a:solidFill>
          <a:ln w="28575">
            <a:solidFill>
              <a:schemeClr val="bg1"/>
            </a:solidFill>
          </a:ln>
          <a:effectLst/>
        </p:spPr>
      </p:pic>
      <p:grpSp>
        <p:nvGrpSpPr>
          <p:cNvPr id="196" name="Group 195">
            <a:extLst>
              <a:ext uri="{FF2B5EF4-FFF2-40B4-BE49-F238E27FC236}">
                <a16:creationId xmlns:a16="http://schemas.microsoft.com/office/drawing/2014/main" id="{13D193FE-1149-4932-A69F-54054B26B3CD}"/>
              </a:ext>
            </a:extLst>
          </p:cNvPr>
          <p:cNvGrpSpPr/>
          <p:nvPr/>
        </p:nvGrpSpPr>
        <p:grpSpPr>
          <a:xfrm flipH="1">
            <a:off x="1021774" y="4480489"/>
            <a:ext cx="1355819" cy="1418109"/>
            <a:chOff x="2016383" y="8373487"/>
            <a:chExt cx="1355819" cy="1418109"/>
          </a:xfrm>
        </p:grpSpPr>
        <p:grpSp>
          <p:nvGrpSpPr>
            <p:cNvPr id="197" name="Group 196">
              <a:extLst>
                <a:ext uri="{FF2B5EF4-FFF2-40B4-BE49-F238E27FC236}">
                  <a16:creationId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a16="http://schemas.microsoft.com/office/drawing/2014/main" id="{E489DFE0-8A33-4950-99AA-C049479E05B7}"/>
              </a:ext>
            </a:extLst>
          </p:cNvPr>
          <p:cNvGrpSpPr/>
          <p:nvPr/>
        </p:nvGrpSpPr>
        <p:grpSpPr>
          <a:xfrm flipH="1">
            <a:off x="1011640" y="6764660"/>
            <a:ext cx="1468481" cy="1413789"/>
            <a:chOff x="2029386" y="8431591"/>
            <a:chExt cx="1468481" cy="1413789"/>
          </a:xfrm>
        </p:grpSpPr>
        <p:grpSp>
          <p:nvGrpSpPr>
            <p:cNvPr id="205" name="Group 204">
              <a:extLst>
                <a:ext uri="{FF2B5EF4-FFF2-40B4-BE49-F238E27FC236}">
                  <a16:creationId xmlns:a16="http://schemas.microsoft.com/office/drawing/2014/main" id="{A040A0CB-546A-44E7-A473-615E5FA4AC46}"/>
                </a:ext>
              </a:extLst>
            </p:cNvPr>
            <p:cNvGrpSpPr/>
            <p:nvPr/>
          </p:nvGrpSpPr>
          <p:grpSpPr>
            <a:xfrm>
              <a:off x="2029386" y="8431591"/>
              <a:ext cx="1321785" cy="1321785"/>
              <a:chOff x="2029386" y="8431591"/>
              <a:chExt cx="1321785" cy="1321785"/>
            </a:xfrm>
          </p:grpSpPr>
          <p:sp>
            <p:nvSpPr>
              <p:cNvPr id="211" name="Arc 210">
                <a:extLst>
                  <a:ext uri="{FF2B5EF4-FFF2-40B4-BE49-F238E27FC236}">
                    <a16:creationId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12" name="Arc 211">
                <a:extLst>
                  <a:ext uri="{FF2B5EF4-FFF2-40B4-BE49-F238E27FC236}">
                    <a16:creationId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3" name="Arc 212">
                <a:extLst>
                  <a:ext uri="{FF2B5EF4-FFF2-40B4-BE49-F238E27FC236}">
                    <a16:creationId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4" name="Arc 213">
                <a:extLst>
                  <a:ext uri="{FF2B5EF4-FFF2-40B4-BE49-F238E27FC236}">
                    <a16:creationId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5" name="Arc 214">
                <a:extLst>
                  <a:ext uri="{FF2B5EF4-FFF2-40B4-BE49-F238E27FC236}">
                    <a16:creationId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grpSp>
        <p:sp>
          <p:nvSpPr>
            <p:cNvPr id="206" name="Rectangle 205">
              <a:extLst>
                <a:ext uri="{FF2B5EF4-FFF2-40B4-BE49-F238E27FC236}">
                  <a16:creationId xmlns:a16="http://schemas.microsoft.com/office/drawing/2014/main" id="{C308104D-70D2-468D-A54C-31785F8D5BBB}"/>
                </a:ext>
              </a:extLst>
            </p:cNvPr>
            <p:cNvSpPr>
              <a:spLocks/>
            </p:cNvSpPr>
            <p:nvPr/>
          </p:nvSpPr>
          <p:spPr>
            <a:xfrm>
              <a:off x="2720510" y="9181267"/>
              <a:ext cx="455875"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a16="http://schemas.microsoft.com/office/drawing/2014/main" id="{1D5CA749-3F6F-4AF2-9F07-4C66CA4C5645}"/>
                </a:ext>
              </a:extLst>
            </p:cNvPr>
            <p:cNvSpPr>
              <a:spLocks/>
            </p:cNvSpPr>
            <p:nvPr/>
          </p:nvSpPr>
          <p:spPr>
            <a:xfrm>
              <a:off x="2720410" y="9308188"/>
              <a:ext cx="77745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a16="http://schemas.microsoft.com/office/drawing/2014/main" id="{6A73022D-7752-4D6F-845D-B789C002A765}"/>
                </a:ext>
              </a:extLst>
            </p:cNvPr>
            <p:cNvSpPr>
              <a:spLocks/>
            </p:cNvSpPr>
            <p:nvPr/>
          </p:nvSpPr>
          <p:spPr>
            <a:xfrm>
              <a:off x="2720310" y="9451794"/>
              <a:ext cx="58509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a16="http://schemas.microsoft.com/office/drawing/2014/main" id="{D8DCAFE4-6125-4022-912F-FA63613950D1}"/>
                </a:ext>
              </a:extLst>
            </p:cNvPr>
            <p:cNvSpPr>
              <a:spLocks/>
            </p:cNvSpPr>
            <p:nvPr/>
          </p:nvSpPr>
          <p:spPr>
            <a:xfrm>
              <a:off x="2720210" y="9592063"/>
              <a:ext cx="485710"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a16="http://schemas.microsoft.com/office/drawing/2014/main" id="{E769B65D-A356-40C9-8300-9861B54524AF}"/>
                </a:ext>
              </a:extLst>
            </p:cNvPr>
            <p:cNvSpPr>
              <a:spLocks/>
            </p:cNvSpPr>
            <p:nvPr/>
          </p:nvSpPr>
          <p:spPr>
            <a:xfrm>
              <a:off x="2720110" y="9733751"/>
              <a:ext cx="416781"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a16="http://schemas.microsoft.com/office/drawing/2014/main" id="{0639A4FB-3B73-4BC7-AD6E-9CB83BBCC22E}"/>
              </a:ext>
            </a:extLst>
          </p:cNvPr>
          <p:cNvGrpSpPr/>
          <p:nvPr/>
        </p:nvGrpSpPr>
        <p:grpSpPr>
          <a:xfrm>
            <a:off x="191694" y="2136773"/>
            <a:ext cx="2978169" cy="514387"/>
            <a:chOff x="4645405" y="2750187"/>
            <a:chExt cx="2978169" cy="514387"/>
          </a:xfrm>
        </p:grpSpPr>
        <p:grpSp>
          <p:nvGrpSpPr>
            <p:cNvPr id="68" name="Group 67">
              <a:extLst>
                <a:ext uri="{FF2B5EF4-FFF2-40B4-BE49-F238E27FC236}">
                  <a16:creationId xmlns:a16="http://schemas.microsoft.com/office/drawing/2014/main" id="{9639F53C-6CE1-492B-92AB-6D412C720D9D}"/>
                </a:ext>
              </a:extLst>
            </p:cNvPr>
            <p:cNvGrpSpPr/>
            <p:nvPr/>
          </p:nvGrpSpPr>
          <p:grpSpPr>
            <a:xfrm>
              <a:off x="4645405" y="2750187"/>
              <a:ext cx="2978169" cy="514387"/>
              <a:chOff x="1650775" y="1049143"/>
              <a:chExt cx="2978169" cy="514387"/>
            </a:xfrm>
          </p:grpSpPr>
          <p:grpSp>
            <p:nvGrpSpPr>
              <p:cNvPr id="70" name="Group 69">
                <a:extLst>
                  <a:ext uri="{FF2B5EF4-FFF2-40B4-BE49-F238E27FC236}">
                    <a16:creationId xmlns:a16="http://schemas.microsoft.com/office/drawing/2014/main" id="{71C39053-0699-4AA4-8168-633D484CA9E2}"/>
                  </a:ext>
                </a:extLst>
              </p:cNvPr>
              <p:cNvGrpSpPr/>
              <p:nvPr/>
            </p:nvGrpSpPr>
            <p:grpSpPr>
              <a:xfrm>
                <a:off x="1884162" y="1084081"/>
                <a:ext cx="2562638" cy="479449"/>
                <a:chOff x="350356" y="1086301"/>
                <a:chExt cx="2562638" cy="479449"/>
              </a:xfrm>
            </p:grpSpPr>
            <p:sp>
              <p:nvSpPr>
                <p:cNvPr id="74" name="Rectangle 73">
                  <a:extLst>
                    <a:ext uri="{FF2B5EF4-FFF2-40B4-BE49-F238E27FC236}">
                      <a16:creationId xmlns:a16="http://schemas.microsoft.com/office/drawing/2014/main" id="{49D755D7-BC55-49A4-B638-294BCEFB373D}"/>
                    </a:ext>
                  </a:extLst>
                </p:cNvPr>
                <p:cNvSpPr/>
                <p:nvPr/>
              </p:nvSpPr>
              <p:spPr>
                <a:xfrm>
                  <a:off x="1835776"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a16="http://schemas.microsoft.com/office/drawing/2014/main" id="{E65F64D3-B0E0-4377-A6D7-9731342794FF}"/>
                    </a:ext>
                  </a:extLst>
                </p:cNvPr>
                <p:cNvSpPr/>
                <p:nvPr/>
              </p:nvSpPr>
              <p:spPr>
                <a:xfrm>
                  <a:off x="350356"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a16="http://schemas.microsoft.com/office/drawing/2014/main" id="{70430790-4365-4F66-B8E2-13EE2714366F}"/>
                    </a:ext>
                  </a:extLst>
                </p:cNvPr>
                <p:cNvSpPr/>
                <p:nvPr/>
              </p:nvSpPr>
              <p:spPr>
                <a:xfrm>
                  <a:off x="350356"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a16="http://schemas.microsoft.com/office/drawing/2014/main" id="{1F3999E9-977A-427E-85E9-5DA84DE5E581}"/>
                  </a:ext>
                </a:extLst>
              </p:cNvPr>
              <p:cNvSpPr>
                <a:spLocks noChangeAspect="1"/>
              </p:cNvSpPr>
              <p:nvPr/>
            </p:nvSpPr>
            <p:spPr>
              <a:xfrm>
                <a:off x="4497250"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tx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a16="http://schemas.microsoft.com/office/drawing/2014/main" id="{425625ED-0251-46BE-A7DF-A18E3B332DED}"/>
                  </a:ext>
                </a:extLst>
              </p:cNvPr>
              <p:cNvSpPr>
                <a:spLocks noChangeAspect="1"/>
              </p:cNvSpPr>
              <p:nvPr/>
            </p:nvSpPr>
            <p:spPr>
              <a:xfrm>
                <a:off x="1650775"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a16="http://schemas.microsoft.com/office/drawing/2014/main" id="{208A4B2E-1B68-49F9-A347-63A0E9BEAF5E}"/>
                  </a:ext>
                </a:extLst>
              </p:cNvPr>
              <p:cNvSpPr/>
              <p:nvPr/>
            </p:nvSpPr>
            <p:spPr>
              <a:xfrm>
                <a:off x="1651884"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a16="http://schemas.microsoft.com/office/drawing/2014/main" id="{F87817DD-CE67-4D91-A0A1-0302BED5FB55}"/>
                </a:ext>
              </a:extLst>
            </p:cNvPr>
            <p:cNvGrpSpPr/>
            <p:nvPr/>
          </p:nvGrpSpPr>
          <p:grpSpPr>
            <a:xfrm>
              <a:off x="6424795" y="3127430"/>
              <a:ext cx="1189823" cy="133191"/>
              <a:chOff x="6424795" y="3127430"/>
              <a:chExt cx="1189823" cy="133191"/>
            </a:xfrm>
          </p:grpSpPr>
          <p:sp>
            <p:nvSpPr>
              <p:cNvPr id="66" name="Rectangle 65">
                <a:extLst>
                  <a:ext uri="{FF2B5EF4-FFF2-40B4-BE49-F238E27FC236}">
                    <a16:creationId xmlns:a16="http://schemas.microsoft.com/office/drawing/2014/main" id="{67DA9D75-0C0C-4C9F-872D-39933C4B088C}"/>
                  </a:ext>
                </a:extLst>
              </p:cNvPr>
              <p:cNvSpPr/>
              <p:nvPr/>
            </p:nvSpPr>
            <p:spPr>
              <a:xfrm>
                <a:off x="6424795"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a16="http://schemas.microsoft.com/office/drawing/2014/main" id="{15B2182E-5C4E-40DE-9C59-2A684C348E0A}"/>
                  </a:ext>
                </a:extLst>
              </p:cNvPr>
              <p:cNvSpPr/>
              <p:nvPr/>
            </p:nvSpPr>
            <p:spPr>
              <a:xfrm>
                <a:off x="7489842" y="3135845"/>
                <a:ext cx="124776" cy="124776"/>
              </a:xfrm>
              <a:prstGeom prst="hear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a16="http://schemas.microsoft.com/office/drawing/2014/main" id="{D72141D3-2C3D-4064-99A5-C39096AC6418}"/>
              </a:ext>
            </a:extLst>
          </p:cNvPr>
          <p:cNvSpPr/>
          <p:nvPr/>
        </p:nvSpPr>
        <p:spPr>
          <a:xfrm>
            <a:off x="25798" y="337045"/>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800" dirty="0">
                <a:solidFill>
                  <a:schemeClr val="tx1"/>
                </a:solidFill>
                <a:latin typeface="Mothanna" panose="02000503000000000000" pitchFamily="2" charset="-78"/>
                <a:ea typeface="Times New Roman" panose="02020603050405020304" pitchFamily="18" charset="0"/>
                <a:cs typeface="Mothanna" panose="02000503000000000000" pitchFamily="2" charset="-78"/>
              </a:rPr>
              <a:t>يسرى عثمان باحلى</a:t>
            </a:r>
            <a:endParaRPr lang="fr-FR" sz="2800" dirty="0">
              <a:solidFill>
                <a:schemeClr val="tx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a16="http://schemas.microsoft.com/office/drawing/2014/main" id="{D12835A5-E67D-45B8-9744-A6B86907FD86}"/>
              </a:ext>
            </a:extLst>
          </p:cNvPr>
          <p:cNvSpPr txBox="1">
            <a:spLocks noChangeArrowheads="1"/>
          </p:cNvSpPr>
          <p:nvPr/>
        </p:nvSpPr>
        <p:spPr bwMode="auto">
          <a:xfrm>
            <a:off x="286315" y="914668"/>
            <a:ext cx="2788929" cy="86927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a16="http://schemas.microsoft.com/office/drawing/2014/main" id="{2911B796-954D-4ED8-AE30-258E5E38E26E}"/>
              </a:ext>
            </a:extLst>
          </p:cNvPr>
          <p:cNvSpPr/>
          <p:nvPr/>
        </p:nvSpPr>
        <p:spPr>
          <a:xfrm>
            <a:off x="3601475" y="3015215"/>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chemeClr val="tx1"/>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tx1"/>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a16="http://schemas.microsoft.com/office/drawing/2014/main" id="{7A3B1558-8537-414D-9B83-EA294FCE4DA3}"/>
              </a:ext>
            </a:extLst>
          </p:cNvPr>
          <p:cNvGrpSpPr/>
          <p:nvPr/>
        </p:nvGrpSpPr>
        <p:grpSpPr>
          <a:xfrm>
            <a:off x="3602278" y="3528757"/>
            <a:ext cx="3125735" cy="1720279"/>
            <a:chOff x="3490954" y="3231962"/>
            <a:chExt cx="3125735" cy="1720279"/>
          </a:xfrm>
        </p:grpSpPr>
        <p:grpSp>
          <p:nvGrpSpPr>
            <p:cNvPr id="82" name="Group 81">
              <a:extLst>
                <a:ext uri="{FF2B5EF4-FFF2-40B4-BE49-F238E27FC236}">
                  <a16:creationId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a16="http://schemas.microsoft.com/office/drawing/2014/main" id="{434974EE-8401-4A3D-B7AB-F7AF7355368F}"/>
              </a:ext>
            </a:extLst>
          </p:cNvPr>
          <p:cNvSpPr/>
          <p:nvPr/>
        </p:nvSpPr>
        <p:spPr>
          <a:xfrm>
            <a:off x="3605404" y="5661008"/>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tx1"/>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a16="http://schemas.microsoft.com/office/drawing/2014/main" id="{DD5ED3D9-D8C5-4C49-B17F-9016887E0161}"/>
              </a:ext>
            </a:extLst>
          </p:cNvPr>
          <p:cNvGrpSpPr/>
          <p:nvPr/>
        </p:nvGrpSpPr>
        <p:grpSpPr>
          <a:xfrm>
            <a:off x="3583470" y="6159582"/>
            <a:ext cx="3175100" cy="2322733"/>
            <a:chOff x="-507770" y="6600311"/>
            <a:chExt cx="3833509" cy="2322733"/>
          </a:xfrm>
        </p:grpSpPr>
        <p:sp>
          <p:nvSpPr>
            <p:cNvPr id="91" name="Subtitle 2">
              <a:extLst>
                <a:ext uri="{FF2B5EF4-FFF2-40B4-BE49-F238E27FC236}">
                  <a16:creationId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a16="http://schemas.microsoft.com/office/drawing/2014/main" id="{178F3FA2-0BB8-4724-96A3-337B50A01A34}"/>
              </a:ext>
            </a:extLst>
          </p:cNvPr>
          <p:cNvSpPr/>
          <p:nvPr/>
        </p:nvSpPr>
        <p:spPr>
          <a:xfrm>
            <a:off x="3609094" y="8840731"/>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chemeClr val="tx1"/>
                </a:solidFill>
                <a:latin typeface="Mothanna" panose="02000503000000000000" pitchFamily="2" charset="-78"/>
                <a:cs typeface="Mothanna" panose="02000503000000000000" pitchFamily="2" charset="-78"/>
              </a:rPr>
              <a:t>الإنجـازات</a:t>
            </a:r>
            <a:endParaRPr lang="ar-MA" sz="2400" b="1" dirty="0">
              <a:solidFill>
                <a:schemeClr val="tx1"/>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latin typeface="Mothanna" panose="02000503000000000000" pitchFamily="2" charset="-78"/>
                <a:ea typeface="Times New Roman" panose="02020603050405020304" pitchFamily="18" charset="0"/>
                <a:cs typeface="Mothanna" panose="02000503000000000000" pitchFamily="2" charset="-78"/>
              </a:rPr>
              <a:t>:</a:t>
            </a:r>
            <a:r>
              <a:rPr lang="ar-DZ" sz="1027" dirty="0">
                <a:latin typeface="Mothanna" panose="02000503000000000000" pitchFamily="2" charset="-78"/>
                <a:ea typeface="Times New Roman" panose="02020603050405020304" pitchFamily="18" charset="0"/>
                <a:cs typeface="Mothanna" panose="02000503000000000000" pitchFamily="2" charset="-78"/>
              </a:rPr>
              <a:t> ,,,,,,,,,,,,,,,,,,,,,,,,,,,,,,,,,,,,,,,,,,,,,,,,</a:t>
            </a:r>
            <a:endParaRPr lang="ar-MA" sz="1027"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a16="http://schemas.microsoft.com/office/drawing/2014/main" id="{EF6351DA-DD75-4FF2-93B9-FA1DF7FFFE92}"/>
              </a:ext>
            </a:extLst>
          </p:cNvPr>
          <p:cNvSpPr/>
          <p:nvPr/>
        </p:nvSpPr>
        <p:spPr>
          <a:xfrm>
            <a:off x="220018" y="380564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a16="http://schemas.microsoft.com/office/drawing/2014/main" id="{45473BB4-F6A1-4F7B-AAAA-1E7A38AD3B7C}"/>
              </a:ext>
            </a:extLst>
          </p:cNvPr>
          <p:cNvSpPr/>
          <p:nvPr/>
        </p:nvSpPr>
        <p:spPr>
          <a:xfrm>
            <a:off x="1203306" y="626343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المه</a:t>
            </a:r>
            <a:r>
              <a:rPr lang="ar-DZ" sz="2400" b="1" dirty="0">
                <a:solidFill>
                  <a:schemeClr val="bg1"/>
                </a:solidFill>
                <a:latin typeface="Mothanna" panose="02000503000000000000" pitchFamily="2" charset="-78"/>
                <a:cs typeface="Mothanna" panose="02000503000000000000" pitchFamily="2" charset="-78"/>
              </a:rPr>
              <a:t>ــ</a:t>
            </a:r>
            <a:r>
              <a:rPr lang="ar-MA" sz="2400" b="1" dirty="0">
                <a:solidFill>
                  <a:schemeClr val="bg1"/>
                </a:solidFill>
                <a:latin typeface="Mothanna" panose="02000503000000000000" pitchFamily="2" charset="-78"/>
                <a:cs typeface="Mothanna" panose="02000503000000000000" pitchFamily="2" charset="-78"/>
              </a:rPr>
              <a:t>ارات</a:t>
            </a:r>
            <a:r>
              <a:rPr lang="fr-FR" sz="2400" b="1" dirty="0">
                <a:solidFill>
                  <a:schemeClr val="bg1"/>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a16="http://schemas.microsoft.com/office/drawing/2014/main" id="{3863A7C6-B47A-42F4-9B61-28F865EEBAFD}"/>
              </a:ext>
            </a:extLst>
          </p:cNvPr>
          <p:cNvSpPr/>
          <p:nvPr/>
        </p:nvSpPr>
        <p:spPr>
          <a:xfrm>
            <a:off x="997384" y="8544595"/>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a16="http://schemas.microsoft.com/office/drawing/2014/main" id="{52200FF1-8F1D-4371-94B1-8098DBFB804F}"/>
              </a:ext>
            </a:extLst>
          </p:cNvPr>
          <p:cNvGraphicFramePr>
            <a:graphicFrameLocks noGrp="1"/>
          </p:cNvGraphicFramePr>
          <p:nvPr>
            <p:extLst>
              <p:ext uri="{D42A27DB-BD31-4B8C-83A1-F6EECF244321}">
                <p14:modId xmlns:p14="http://schemas.microsoft.com/office/powerpoint/2010/main" val="1660254815"/>
              </p:ext>
            </p:extLst>
          </p:nvPr>
        </p:nvGraphicFramePr>
        <p:xfrm>
          <a:off x="1291864" y="8993422"/>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Tree>
    <p:extLst>
      <p:ext uri="{BB962C8B-B14F-4D97-AF65-F5344CB8AC3E}">
        <p14:creationId xmlns:p14="http://schemas.microsoft.com/office/powerpoint/2010/main" val="48620982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193</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228</cp:revision>
  <dcterms:created xsi:type="dcterms:W3CDTF">2015-07-03T12:55:42Z</dcterms:created>
  <dcterms:modified xsi:type="dcterms:W3CDTF">2018-11-25T19:27:55Z</dcterms:modified>
</cp:coreProperties>
</file>